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623" r:id="rId2"/>
    <p:sldId id="614" r:id="rId3"/>
    <p:sldId id="615" r:id="rId4"/>
    <p:sldId id="263" r:id="rId5"/>
    <p:sldId id="603" r:id="rId6"/>
    <p:sldId id="582" r:id="rId7"/>
    <p:sldId id="622" r:id="rId8"/>
    <p:sldId id="619" r:id="rId9"/>
    <p:sldId id="481" r:id="rId10"/>
    <p:sldId id="617" r:id="rId11"/>
    <p:sldId id="628" r:id="rId12"/>
    <p:sldId id="625" r:id="rId13"/>
    <p:sldId id="627" r:id="rId14"/>
    <p:sldId id="624" r:id="rId15"/>
    <p:sldId id="595" r:id="rId1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17" userDrawn="1">
          <p15:clr>
            <a:srgbClr val="A4A3A4"/>
          </p15:clr>
        </p15:guide>
        <p15:guide id="4" orient="horz" pos="1185" userDrawn="1">
          <p15:clr>
            <a:srgbClr val="A4A3A4"/>
          </p15:clr>
        </p15:guide>
        <p15:guide id="5" orient="horz" pos="731" userDrawn="1">
          <p15:clr>
            <a:srgbClr val="A4A3A4"/>
          </p15:clr>
        </p15:guide>
        <p15:guide id="6" pos="529" userDrawn="1">
          <p15:clr>
            <a:srgbClr val="A4A3A4"/>
          </p15:clr>
        </p15:guide>
        <p15:guide id="7" pos="2389" userDrawn="1">
          <p15:clr>
            <a:srgbClr val="A4A3A4"/>
          </p15:clr>
        </p15:guide>
        <p15:guide id="8" pos="5223" userDrawn="1">
          <p15:clr>
            <a:srgbClr val="A4A3A4"/>
          </p15:clr>
        </p15:guide>
        <p15:guide id="9" pos="64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BDBD"/>
    <a:srgbClr val="CFCFCD"/>
    <a:srgbClr val="727376"/>
    <a:srgbClr val="0A91A0"/>
    <a:srgbClr val="262626"/>
    <a:srgbClr val="4472C4"/>
    <a:srgbClr val="0C2340"/>
    <a:srgbClr val="427FCC"/>
    <a:srgbClr val="026BA2"/>
    <a:srgbClr val="FFB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showGuides="1">
      <p:cViewPr varScale="1">
        <p:scale>
          <a:sx n="96" d="100"/>
          <a:sy n="96" d="100"/>
        </p:scale>
        <p:origin x="500" y="56"/>
      </p:cViewPr>
      <p:guideLst>
        <p:guide pos="3817"/>
        <p:guide orient="horz" pos="1185"/>
        <p:guide orient="horz" pos="731"/>
        <p:guide pos="529"/>
        <p:guide pos="2389"/>
        <p:guide pos="5223"/>
        <p:guide pos="644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6" d="100"/>
          <a:sy n="56" d="100"/>
        </p:scale>
        <p:origin x="199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6E8180-4106-494F-96DB-3ED926C741EF}" type="datetimeFigureOut">
              <a:rPr lang="id-ID" smtClean="0"/>
              <a:t>21/02/2024</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017A1F-03D1-4E51-A23F-16B28CB12214}" type="slidenum">
              <a:rPr lang="id-ID" smtClean="0"/>
              <a:t>‹#›</a:t>
            </a:fld>
            <a:endParaRPr lang="id-ID"/>
          </a:p>
        </p:txBody>
      </p:sp>
    </p:spTree>
    <p:extLst>
      <p:ext uri="{BB962C8B-B14F-4D97-AF65-F5344CB8AC3E}">
        <p14:creationId xmlns:p14="http://schemas.microsoft.com/office/powerpoint/2010/main" val="4108668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FD0B1-4826-49C4-BB64-820BF9888C4F}" type="datetimeFigureOut">
              <a:rPr lang="id-ID" smtClean="0"/>
              <a:t>21/02/2024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975CF-ECE3-4B69-BB20-4BB18D97BC00}" type="slidenum">
              <a:rPr lang="id-ID" smtClean="0"/>
              <a:t>‹#›</a:t>
            </a:fld>
            <a:endParaRPr lang="id-ID"/>
          </a:p>
        </p:txBody>
      </p:sp>
    </p:spTree>
    <p:extLst>
      <p:ext uri="{BB962C8B-B14F-4D97-AF65-F5344CB8AC3E}">
        <p14:creationId xmlns:p14="http://schemas.microsoft.com/office/powerpoint/2010/main" val="3048605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40847040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287" userDrawn="1">
          <p15:clr>
            <a:srgbClr val="FBAE40"/>
          </p15:clr>
        </p15:guide>
        <p15:guide id="3" orient="horz" pos="417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Medium Portrait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0" name="Picture Placeholder 4"/>
          <p:cNvSpPr>
            <a:spLocks noGrp="1"/>
          </p:cNvSpPr>
          <p:nvPr>
            <p:ph type="pic" sz="quarter" idx="13"/>
          </p:nvPr>
        </p:nvSpPr>
        <p:spPr>
          <a:xfrm>
            <a:off x="1068181" y="1570817"/>
            <a:ext cx="3564000" cy="4320000"/>
          </a:xfrm>
        </p:spPr>
      </p:sp>
    </p:spTree>
    <p:extLst>
      <p:ext uri="{BB962C8B-B14F-4D97-AF65-F5344CB8AC3E}">
        <p14:creationId xmlns:p14="http://schemas.microsoft.com/office/powerpoint/2010/main" val="345774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 Picture Plac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15"/>
          <p:cNvSpPr>
            <a:spLocks noGrp="1"/>
          </p:cNvSpPr>
          <p:nvPr>
            <p:ph type="pic" sz="quarter" idx="13"/>
          </p:nvPr>
        </p:nvSpPr>
        <p:spPr>
          <a:xfrm>
            <a:off x="3564" y="0"/>
            <a:ext cx="2437200" cy="2412000"/>
          </a:xfrm>
        </p:spPr>
        <p:txBody>
          <a:bodyPr/>
          <a:lstStyle/>
          <a:p>
            <a:endParaRPr lang="id-ID"/>
          </a:p>
        </p:txBody>
      </p:sp>
      <p:sp>
        <p:nvSpPr>
          <p:cNvPr id="7" name="Picture Placeholder 15"/>
          <p:cNvSpPr>
            <a:spLocks noGrp="1"/>
          </p:cNvSpPr>
          <p:nvPr>
            <p:ph type="pic" sz="quarter" idx="14"/>
          </p:nvPr>
        </p:nvSpPr>
        <p:spPr>
          <a:xfrm>
            <a:off x="3564" y="2425031"/>
            <a:ext cx="2437200" cy="2412000"/>
          </a:xfrm>
        </p:spPr>
        <p:txBody>
          <a:bodyPr/>
          <a:lstStyle/>
          <a:p>
            <a:endParaRPr lang="id-ID"/>
          </a:p>
        </p:txBody>
      </p:sp>
      <p:sp>
        <p:nvSpPr>
          <p:cNvPr id="9" name="Picture Placeholder 15"/>
          <p:cNvSpPr>
            <a:spLocks noGrp="1"/>
          </p:cNvSpPr>
          <p:nvPr>
            <p:ph type="pic" sz="quarter" idx="15"/>
          </p:nvPr>
        </p:nvSpPr>
        <p:spPr>
          <a:xfrm>
            <a:off x="2442851" y="0"/>
            <a:ext cx="2437200" cy="2412000"/>
          </a:xfrm>
        </p:spPr>
        <p:txBody>
          <a:bodyPr/>
          <a:lstStyle/>
          <a:p>
            <a:endParaRPr lang="id-ID"/>
          </a:p>
        </p:txBody>
      </p:sp>
      <p:sp>
        <p:nvSpPr>
          <p:cNvPr id="10" name="Picture Placeholder 15"/>
          <p:cNvSpPr>
            <a:spLocks noGrp="1"/>
          </p:cNvSpPr>
          <p:nvPr>
            <p:ph type="pic" sz="quarter" idx="16"/>
          </p:nvPr>
        </p:nvSpPr>
        <p:spPr>
          <a:xfrm>
            <a:off x="2442851" y="2425031"/>
            <a:ext cx="2437200" cy="2412000"/>
          </a:xfrm>
        </p:spPr>
        <p:txBody>
          <a:bodyPr/>
          <a:lstStyle/>
          <a:p>
            <a:endParaRPr lang="id-ID"/>
          </a:p>
        </p:txBody>
      </p:sp>
      <p:sp>
        <p:nvSpPr>
          <p:cNvPr id="11" name="Picture Placeholder 15"/>
          <p:cNvSpPr>
            <a:spLocks noGrp="1"/>
          </p:cNvSpPr>
          <p:nvPr>
            <p:ph type="pic" sz="quarter" idx="17"/>
          </p:nvPr>
        </p:nvSpPr>
        <p:spPr>
          <a:xfrm>
            <a:off x="4873226" y="0"/>
            <a:ext cx="2437200" cy="2412000"/>
          </a:xfrm>
        </p:spPr>
        <p:txBody>
          <a:bodyPr/>
          <a:lstStyle/>
          <a:p>
            <a:endParaRPr lang="id-ID"/>
          </a:p>
        </p:txBody>
      </p:sp>
      <p:sp>
        <p:nvSpPr>
          <p:cNvPr id="12" name="Picture Placeholder 15"/>
          <p:cNvSpPr>
            <a:spLocks noGrp="1"/>
          </p:cNvSpPr>
          <p:nvPr>
            <p:ph type="pic" sz="quarter" idx="18"/>
          </p:nvPr>
        </p:nvSpPr>
        <p:spPr>
          <a:xfrm>
            <a:off x="4873226" y="2425031"/>
            <a:ext cx="2437200" cy="2412000"/>
          </a:xfrm>
        </p:spPr>
        <p:txBody>
          <a:bodyPr/>
          <a:lstStyle/>
          <a:p>
            <a:endParaRPr lang="id-ID"/>
          </a:p>
        </p:txBody>
      </p:sp>
      <p:sp>
        <p:nvSpPr>
          <p:cNvPr id="13" name="Picture Placeholder 15"/>
          <p:cNvSpPr>
            <a:spLocks noGrp="1"/>
          </p:cNvSpPr>
          <p:nvPr>
            <p:ph type="pic" sz="quarter" idx="19" hasCustomPrompt="1"/>
          </p:nvPr>
        </p:nvSpPr>
        <p:spPr>
          <a:xfrm>
            <a:off x="7311176" y="0"/>
            <a:ext cx="2437200" cy="2412000"/>
          </a:xfrm>
        </p:spPr>
        <p:txBody>
          <a:bodyPr/>
          <a:lstStyle/>
          <a:p>
            <a:r>
              <a:rPr lang="id-ID" dirty="0"/>
              <a:t>z</a:t>
            </a:r>
          </a:p>
        </p:txBody>
      </p:sp>
      <p:sp>
        <p:nvSpPr>
          <p:cNvPr id="14" name="Picture Placeholder 15"/>
          <p:cNvSpPr>
            <a:spLocks noGrp="1"/>
          </p:cNvSpPr>
          <p:nvPr>
            <p:ph type="pic" sz="quarter" idx="20"/>
          </p:nvPr>
        </p:nvSpPr>
        <p:spPr>
          <a:xfrm>
            <a:off x="7311176" y="2425031"/>
            <a:ext cx="2437200" cy="2412000"/>
          </a:xfrm>
        </p:spPr>
        <p:txBody>
          <a:bodyPr/>
          <a:lstStyle/>
          <a:p>
            <a:endParaRPr lang="id-ID"/>
          </a:p>
        </p:txBody>
      </p:sp>
      <p:sp>
        <p:nvSpPr>
          <p:cNvPr id="15" name="Picture Placeholder 15"/>
          <p:cNvSpPr>
            <a:spLocks noGrp="1"/>
          </p:cNvSpPr>
          <p:nvPr>
            <p:ph type="pic" sz="quarter" idx="21"/>
          </p:nvPr>
        </p:nvSpPr>
        <p:spPr>
          <a:xfrm>
            <a:off x="9756706" y="0"/>
            <a:ext cx="2437200" cy="2412000"/>
          </a:xfrm>
        </p:spPr>
        <p:txBody>
          <a:bodyPr/>
          <a:lstStyle/>
          <a:p>
            <a:endParaRPr lang="id-ID"/>
          </a:p>
        </p:txBody>
      </p:sp>
      <p:sp>
        <p:nvSpPr>
          <p:cNvPr id="16" name="Picture Placeholder 15"/>
          <p:cNvSpPr>
            <a:spLocks noGrp="1"/>
          </p:cNvSpPr>
          <p:nvPr>
            <p:ph type="pic" sz="quarter" idx="22"/>
          </p:nvPr>
        </p:nvSpPr>
        <p:spPr>
          <a:xfrm>
            <a:off x="9756706" y="2425031"/>
            <a:ext cx="2437200" cy="2412000"/>
          </a:xfrm>
        </p:spPr>
        <p:txBody>
          <a:bodyPr/>
          <a:lstStyle/>
          <a:p>
            <a:endParaRPr lang="id-ID"/>
          </a:p>
        </p:txBody>
      </p:sp>
    </p:spTree>
    <p:extLst>
      <p:ext uri="{BB962C8B-B14F-4D97-AF65-F5344CB8AC3E}">
        <p14:creationId xmlns:p14="http://schemas.microsoft.com/office/powerpoint/2010/main" val="2434910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 Picture Placholder bot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7" name="Picture Placeholder 15"/>
          <p:cNvSpPr>
            <a:spLocks noGrp="1"/>
          </p:cNvSpPr>
          <p:nvPr>
            <p:ph type="pic" sz="quarter" idx="13"/>
          </p:nvPr>
        </p:nvSpPr>
        <p:spPr>
          <a:xfrm>
            <a:off x="3564" y="2018804"/>
            <a:ext cx="2437200" cy="2412000"/>
          </a:xfrm>
        </p:spPr>
        <p:txBody>
          <a:bodyPr/>
          <a:lstStyle/>
          <a:p>
            <a:endParaRPr lang="id-ID"/>
          </a:p>
        </p:txBody>
      </p:sp>
      <p:sp>
        <p:nvSpPr>
          <p:cNvPr id="18" name="Picture Placeholder 15"/>
          <p:cNvSpPr>
            <a:spLocks noGrp="1"/>
          </p:cNvSpPr>
          <p:nvPr>
            <p:ph type="pic" sz="quarter" idx="14"/>
          </p:nvPr>
        </p:nvSpPr>
        <p:spPr>
          <a:xfrm>
            <a:off x="3564" y="4443835"/>
            <a:ext cx="2437200" cy="2412000"/>
          </a:xfrm>
        </p:spPr>
        <p:txBody>
          <a:bodyPr/>
          <a:lstStyle/>
          <a:p>
            <a:endParaRPr lang="id-ID"/>
          </a:p>
        </p:txBody>
      </p:sp>
      <p:sp>
        <p:nvSpPr>
          <p:cNvPr id="19" name="Picture Placeholder 15"/>
          <p:cNvSpPr>
            <a:spLocks noGrp="1"/>
          </p:cNvSpPr>
          <p:nvPr>
            <p:ph type="pic" sz="quarter" idx="15"/>
          </p:nvPr>
        </p:nvSpPr>
        <p:spPr>
          <a:xfrm>
            <a:off x="2442851" y="2018804"/>
            <a:ext cx="2437200" cy="2412000"/>
          </a:xfrm>
        </p:spPr>
        <p:txBody>
          <a:bodyPr/>
          <a:lstStyle/>
          <a:p>
            <a:endParaRPr lang="id-ID"/>
          </a:p>
        </p:txBody>
      </p:sp>
      <p:sp>
        <p:nvSpPr>
          <p:cNvPr id="20" name="Picture Placeholder 15"/>
          <p:cNvSpPr>
            <a:spLocks noGrp="1"/>
          </p:cNvSpPr>
          <p:nvPr>
            <p:ph type="pic" sz="quarter" idx="16"/>
          </p:nvPr>
        </p:nvSpPr>
        <p:spPr>
          <a:xfrm>
            <a:off x="2442851" y="4443835"/>
            <a:ext cx="2437200" cy="2412000"/>
          </a:xfrm>
        </p:spPr>
        <p:txBody>
          <a:bodyPr/>
          <a:lstStyle/>
          <a:p>
            <a:endParaRPr lang="id-ID"/>
          </a:p>
        </p:txBody>
      </p:sp>
      <p:sp>
        <p:nvSpPr>
          <p:cNvPr id="21" name="Picture Placeholder 15"/>
          <p:cNvSpPr>
            <a:spLocks noGrp="1"/>
          </p:cNvSpPr>
          <p:nvPr>
            <p:ph type="pic" sz="quarter" idx="17"/>
          </p:nvPr>
        </p:nvSpPr>
        <p:spPr>
          <a:xfrm>
            <a:off x="4873226" y="2018804"/>
            <a:ext cx="2437200" cy="2412000"/>
          </a:xfrm>
        </p:spPr>
        <p:txBody>
          <a:bodyPr/>
          <a:lstStyle/>
          <a:p>
            <a:endParaRPr lang="id-ID"/>
          </a:p>
        </p:txBody>
      </p:sp>
      <p:sp>
        <p:nvSpPr>
          <p:cNvPr id="22" name="Picture Placeholder 15"/>
          <p:cNvSpPr>
            <a:spLocks noGrp="1"/>
          </p:cNvSpPr>
          <p:nvPr>
            <p:ph type="pic" sz="quarter" idx="18"/>
          </p:nvPr>
        </p:nvSpPr>
        <p:spPr>
          <a:xfrm>
            <a:off x="4873226" y="4443835"/>
            <a:ext cx="2437200" cy="2412000"/>
          </a:xfrm>
        </p:spPr>
        <p:txBody>
          <a:bodyPr/>
          <a:lstStyle/>
          <a:p>
            <a:endParaRPr lang="id-ID"/>
          </a:p>
        </p:txBody>
      </p:sp>
      <p:sp>
        <p:nvSpPr>
          <p:cNvPr id="23" name="Picture Placeholder 15"/>
          <p:cNvSpPr>
            <a:spLocks noGrp="1"/>
          </p:cNvSpPr>
          <p:nvPr>
            <p:ph type="pic" sz="quarter" idx="19" hasCustomPrompt="1"/>
          </p:nvPr>
        </p:nvSpPr>
        <p:spPr>
          <a:xfrm>
            <a:off x="7311176" y="2018804"/>
            <a:ext cx="2437200" cy="2412000"/>
          </a:xfrm>
        </p:spPr>
        <p:txBody>
          <a:bodyPr/>
          <a:lstStyle/>
          <a:p>
            <a:r>
              <a:rPr lang="id-ID" dirty="0"/>
              <a:t>z</a:t>
            </a:r>
          </a:p>
        </p:txBody>
      </p:sp>
      <p:sp>
        <p:nvSpPr>
          <p:cNvPr id="24" name="Picture Placeholder 15"/>
          <p:cNvSpPr>
            <a:spLocks noGrp="1"/>
          </p:cNvSpPr>
          <p:nvPr>
            <p:ph type="pic" sz="quarter" idx="20"/>
          </p:nvPr>
        </p:nvSpPr>
        <p:spPr>
          <a:xfrm>
            <a:off x="7311176" y="4443835"/>
            <a:ext cx="2437200" cy="2412000"/>
          </a:xfrm>
        </p:spPr>
        <p:txBody>
          <a:bodyPr/>
          <a:lstStyle/>
          <a:p>
            <a:endParaRPr lang="id-ID"/>
          </a:p>
        </p:txBody>
      </p:sp>
      <p:sp>
        <p:nvSpPr>
          <p:cNvPr id="25" name="Picture Placeholder 15"/>
          <p:cNvSpPr>
            <a:spLocks noGrp="1"/>
          </p:cNvSpPr>
          <p:nvPr>
            <p:ph type="pic" sz="quarter" idx="21"/>
          </p:nvPr>
        </p:nvSpPr>
        <p:spPr>
          <a:xfrm>
            <a:off x="9756706" y="2018804"/>
            <a:ext cx="2437200" cy="2412000"/>
          </a:xfrm>
        </p:spPr>
        <p:txBody>
          <a:bodyPr/>
          <a:lstStyle/>
          <a:p>
            <a:endParaRPr lang="id-ID"/>
          </a:p>
        </p:txBody>
      </p:sp>
      <p:sp>
        <p:nvSpPr>
          <p:cNvPr id="26" name="Picture Placeholder 15"/>
          <p:cNvSpPr>
            <a:spLocks noGrp="1"/>
          </p:cNvSpPr>
          <p:nvPr>
            <p:ph type="pic" sz="quarter" idx="22"/>
          </p:nvPr>
        </p:nvSpPr>
        <p:spPr>
          <a:xfrm>
            <a:off x="9756706" y="4443835"/>
            <a:ext cx="2437200" cy="2412000"/>
          </a:xfrm>
        </p:spPr>
        <p:txBody>
          <a:bodyPr/>
          <a:lstStyle/>
          <a:p>
            <a:endParaRPr lang="id-ID"/>
          </a:p>
        </p:txBody>
      </p:sp>
    </p:spTree>
    <p:extLst>
      <p:ext uri="{BB962C8B-B14F-4D97-AF65-F5344CB8AC3E}">
        <p14:creationId xmlns:p14="http://schemas.microsoft.com/office/powerpoint/2010/main" val="1815147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holder gallery">
    <p:spTree>
      <p:nvGrpSpPr>
        <p:cNvPr id="1" name=""/>
        <p:cNvGrpSpPr/>
        <p:nvPr/>
      </p:nvGrpSpPr>
      <p:grpSpPr>
        <a:xfrm>
          <a:off x="0" y="0"/>
          <a:ext cx="0" cy="0"/>
          <a:chOff x="0" y="0"/>
          <a:chExt cx="0" cy="0"/>
        </a:xfrm>
      </p:grpSpPr>
      <p:sp>
        <p:nvSpPr>
          <p:cNvPr id="11" name="Picture Placeholder 8"/>
          <p:cNvSpPr>
            <a:spLocks noGrp="1"/>
          </p:cNvSpPr>
          <p:nvPr>
            <p:ph type="pic" sz="quarter" idx="15"/>
          </p:nvPr>
        </p:nvSpPr>
        <p:spPr>
          <a:xfrm>
            <a:off x="8181341" y="0"/>
            <a:ext cx="3996000" cy="2933700"/>
          </a:xfrm>
        </p:spPr>
        <p:txBody>
          <a:bodyPr/>
          <a:lstStyle/>
          <a:p>
            <a:endParaRPr lang="id-ID"/>
          </a:p>
        </p:txBody>
      </p:sp>
      <p:sp>
        <p:nvSpPr>
          <p:cNvPr id="6" name="Picture Placeholder 3"/>
          <p:cNvSpPr>
            <a:spLocks noGrp="1"/>
          </p:cNvSpPr>
          <p:nvPr>
            <p:ph type="pic" sz="quarter" idx="10"/>
          </p:nvPr>
        </p:nvSpPr>
        <p:spPr>
          <a:xfrm>
            <a:off x="0" y="2958346"/>
            <a:ext cx="3384000" cy="3888000"/>
          </a:xfrm>
        </p:spPr>
        <p:txBody>
          <a:bodyPr/>
          <a:lstStyle/>
          <a:p>
            <a:endParaRPr lang="id-ID"/>
          </a:p>
        </p:txBody>
      </p:sp>
      <p:sp>
        <p:nvSpPr>
          <p:cNvPr id="7" name="Picture Placeholder 3"/>
          <p:cNvSpPr>
            <a:spLocks noGrp="1"/>
          </p:cNvSpPr>
          <p:nvPr>
            <p:ph type="pic" sz="quarter" idx="11"/>
          </p:nvPr>
        </p:nvSpPr>
        <p:spPr>
          <a:xfrm>
            <a:off x="3387541" y="2958346"/>
            <a:ext cx="5436000" cy="3888000"/>
          </a:xfrm>
        </p:spPr>
        <p:txBody>
          <a:bodyPr/>
          <a:lstStyle/>
          <a:p>
            <a:endParaRPr lang="id-ID"/>
          </a:p>
        </p:txBody>
      </p:sp>
      <p:sp>
        <p:nvSpPr>
          <p:cNvPr id="8" name="Picture Placeholder 3"/>
          <p:cNvSpPr>
            <a:spLocks noGrp="1"/>
          </p:cNvSpPr>
          <p:nvPr>
            <p:ph type="pic" sz="quarter" idx="12"/>
          </p:nvPr>
        </p:nvSpPr>
        <p:spPr>
          <a:xfrm>
            <a:off x="8813550" y="2933720"/>
            <a:ext cx="3384000" cy="1962364"/>
          </a:xfrm>
        </p:spPr>
        <p:txBody>
          <a:bodyPr/>
          <a:lstStyle/>
          <a:p>
            <a:endParaRPr lang="id-ID"/>
          </a:p>
        </p:txBody>
      </p:sp>
      <p:sp>
        <p:nvSpPr>
          <p:cNvPr id="9" name="Picture Placeholder 3"/>
          <p:cNvSpPr>
            <a:spLocks noGrp="1"/>
          </p:cNvSpPr>
          <p:nvPr>
            <p:ph type="pic" sz="quarter" idx="13"/>
          </p:nvPr>
        </p:nvSpPr>
        <p:spPr>
          <a:xfrm>
            <a:off x="8813550" y="4896532"/>
            <a:ext cx="3384000" cy="1962364"/>
          </a:xfrm>
        </p:spPr>
        <p:txBody>
          <a:bodyPr/>
          <a:lstStyle/>
          <a:p>
            <a:endParaRPr lang="id-ID"/>
          </a:p>
        </p:txBody>
      </p:sp>
      <p:sp>
        <p:nvSpPr>
          <p:cNvPr id="10" name="Picture Placeholder 5"/>
          <p:cNvSpPr>
            <a:spLocks noGrp="1"/>
          </p:cNvSpPr>
          <p:nvPr>
            <p:ph type="pic" sz="quarter" idx="14"/>
          </p:nvPr>
        </p:nvSpPr>
        <p:spPr>
          <a:xfrm>
            <a:off x="0" y="0"/>
            <a:ext cx="3996000" cy="2933700"/>
          </a:xfrm>
        </p:spPr>
        <p:txBody>
          <a:bodyPr/>
          <a:lstStyle/>
          <a:p>
            <a:endParaRPr lang="id-ID"/>
          </a:p>
        </p:txBody>
      </p:sp>
    </p:spTree>
    <p:extLst>
      <p:ext uri="{BB962C8B-B14F-4D97-AF65-F5344CB8AC3E}">
        <p14:creationId xmlns:p14="http://schemas.microsoft.com/office/powerpoint/2010/main" val="3676447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5"/>
          <p:cNvSpPr>
            <a:spLocks noGrp="1"/>
          </p:cNvSpPr>
          <p:nvPr>
            <p:ph type="pic" sz="quarter" idx="13"/>
          </p:nvPr>
        </p:nvSpPr>
        <p:spPr>
          <a:xfrm>
            <a:off x="0" y="1971675"/>
            <a:ext cx="8288338" cy="2838450"/>
          </a:xfrm>
        </p:spPr>
        <p:txBody>
          <a:bodyPr/>
          <a:lstStyle/>
          <a:p>
            <a:endParaRPr lang="id-ID"/>
          </a:p>
        </p:txBody>
      </p:sp>
    </p:spTree>
    <p:extLst>
      <p:ext uri="{BB962C8B-B14F-4D97-AF65-F5344CB8AC3E}">
        <p14:creationId xmlns:p14="http://schemas.microsoft.com/office/powerpoint/2010/main" val="404445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ndscape Picture Placeholder Cent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5"/>
          <p:cNvSpPr>
            <a:spLocks noGrp="1"/>
          </p:cNvSpPr>
          <p:nvPr>
            <p:ph type="pic" sz="quarter" idx="13"/>
          </p:nvPr>
        </p:nvSpPr>
        <p:spPr>
          <a:xfrm>
            <a:off x="900000" y="1769800"/>
            <a:ext cx="10384511" cy="2838450"/>
          </a:xfrm>
        </p:spPr>
        <p:txBody>
          <a:bodyPr/>
          <a:lstStyle/>
          <a:p>
            <a:endParaRPr lang="id-ID" dirty="0"/>
          </a:p>
        </p:txBody>
      </p:sp>
    </p:spTree>
    <p:extLst>
      <p:ext uri="{BB962C8B-B14F-4D97-AF65-F5344CB8AC3E}">
        <p14:creationId xmlns:p14="http://schemas.microsoft.com/office/powerpoint/2010/main" val="1612866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Picture landscap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2" name="Picture Placeholder 11"/>
          <p:cNvSpPr>
            <a:spLocks noGrp="1"/>
          </p:cNvSpPr>
          <p:nvPr>
            <p:ph type="pic" sz="quarter" idx="13"/>
          </p:nvPr>
        </p:nvSpPr>
        <p:spPr>
          <a:xfrm>
            <a:off x="8988880" y="1993476"/>
            <a:ext cx="3204000" cy="1620000"/>
          </a:xfrm>
        </p:spPr>
        <p:txBody>
          <a:bodyPr/>
          <a:lstStyle/>
          <a:p>
            <a:endParaRPr lang="id-ID"/>
          </a:p>
        </p:txBody>
      </p:sp>
      <p:sp>
        <p:nvSpPr>
          <p:cNvPr id="25" name="Picture Placeholder 11"/>
          <p:cNvSpPr>
            <a:spLocks noGrp="1"/>
          </p:cNvSpPr>
          <p:nvPr>
            <p:ph type="pic" sz="quarter" idx="15"/>
          </p:nvPr>
        </p:nvSpPr>
        <p:spPr>
          <a:xfrm>
            <a:off x="8988880" y="3611347"/>
            <a:ext cx="3204000" cy="1620000"/>
          </a:xfrm>
        </p:spPr>
        <p:txBody>
          <a:bodyPr/>
          <a:lstStyle/>
          <a:p>
            <a:endParaRPr lang="id-ID"/>
          </a:p>
        </p:txBody>
      </p:sp>
      <p:sp>
        <p:nvSpPr>
          <p:cNvPr id="27" name="Picture Placeholder 11"/>
          <p:cNvSpPr>
            <a:spLocks noGrp="1"/>
          </p:cNvSpPr>
          <p:nvPr>
            <p:ph type="pic" sz="quarter" idx="17"/>
          </p:nvPr>
        </p:nvSpPr>
        <p:spPr>
          <a:xfrm>
            <a:off x="8988880" y="5243434"/>
            <a:ext cx="3204000" cy="1620000"/>
          </a:xfrm>
        </p:spPr>
        <p:txBody>
          <a:bodyPr/>
          <a:lstStyle/>
          <a:p>
            <a:endParaRPr lang="id-ID"/>
          </a:p>
        </p:txBody>
      </p:sp>
      <p:sp>
        <p:nvSpPr>
          <p:cNvPr id="29" name="Picture Placeholder 11"/>
          <p:cNvSpPr>
            <a:spLocks noGrp="1"/>
          </p:cNvSpPr>
          <p:nvPr>
            <p:ph type="pic" sz="quarter" idx="18"/>
          </p:nvPr>
        </p:nvSpPr>
        <p:spPr>
          <a:xfrm>
            <a:off x="5773043" y="1993476"/>
            <a:ext cx="3204000" cy="1620000"/>
          </a:xfrm>
        </p:spPr>
        <p:txBody>
          <a:bodyPr/>
          <a:lstStyle/>
          <a:p>
            <a:endParaRPr lang="id-ID"/>
          </a:p>
        </p:txBody>
      </p:sp>
      <p:sp>
        <p:nvSpPr>
          <p:cNvPr id="30" name="Picture Placeholder 11"/>
          <p:cNvSpPr>
            <a:spLocks noGrp="1"/>
          </p:cNvSpPr>
          <p:nvPr>
            <p:ph type="pic" sz="quarter" idx="19"/>
          </p:nvPr>
        </p:nvSpPr>
        <p:spPr>
          <a:xfrm>
            <a:off x="5773043" y="3611347"/>
            <a:ext cx="3204000" cy="1620000"/>
          </a:xfrm>
        </p:spPr>
        <p:txBody>
          <a:bodyPr/>
          <a:lstStyle/>
          <a:p>
            <a:endParaRPr lang="id-ID"/>
          </a:p>
        </p:txBody>
      </p:sp>
      <p:sp>
        <p:nvSpPr>
          <p:cNvPr id="31" name="Picture Placeholder 11"/>
          <p:cNvSpPr>
            <a:spLocks noGrp="1"/>
          </p:cNvSpPr>
          <p:nvPr>
            <p:ph type="pic" sz="quarter" idx="20"/>
          </p:nvPr>
        </p:nvSpPr>
        <p:spPr>
          <a:xfrm>
            <a:off x="5773043" y="5243434"/>
            <a:ext cx="3204000" cy="1620000"/>
          </a:xfrm>
        </p:spPr>
        <p:txBody>
          <a:bodyPr/>
          <a:lstStyle/>
          <a:p>
            <a:endParaRPr lang="id-ID"/>
          </a:p>
        </p:txBody>
      </p:sp>
    </p:spTree>
    <p:extLst>
      <p:ext uri="{BB962C8B-B14F-4D97-AF65-F5344CB8AC3E}">
        <p14:creationId xmlns:p14="http://schemas.microsoft.com/office/powerpoint/2010/main" val="392497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gzag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25" name="Picture Placeholder 24"/>
          <p:cNvSpPr>
            <a:spLocks noGrp="1"/>
          </p:cNvSpPr>
          <p:nvPr>
            <p:ph type="pic" sz="quarter" idx="13"/>
          </p:nvPr>
        </p:nvSpPr>
        <p:spPr>
          <a:xfrm>
            <a:off x="657550" y="1974850"/>
            <a:ext cx="1800000" cy="1800000"/>
          </a:xfrm>
        </p:spPr>
        <p:txBody>
          <a:bodyPr/>
          <a:lstStyle/>
          <a:p>
            <a:endParaRPr lang="id-ID"/>
          </a:p>
        </p:txBody>
      </p:sp>
      <p:sp>
        <p:nvSpPr>
          <p:cNvPr id="26" name="Picture Placeholder 24"/>
          <p:cNvSpPr>
            <a:spLocks noGrp="1"/>
          </p:cNvSpPr>
          <p:nvPr>
            <p:ph type="pic" sz="quarter" idx="14"/>
          </p:nvPr>
        </p:nvSpPr>
        <p:spPr>
          <a:xfrm>
            <a:off x="2481914" y="3784600"/>
            <a:ext cx="1800000" cy="1800000"/>
          </a:xfrm>
        </p:spPr>
        <p:txBody>
          <a:bodyPr/>
          <a:lstStyle/>
          <a:p>
            <a:endParaRPr lang="id-ID"/>
          </a:p>
        </p:txBody>
      </p:sp>
      <p:sp>
        <p:nvSpPr>
          <p:cNvPr id="37" name="Picture Placeholder 24"/>
          <p:cNvSpPr>
            <a:spLocks noGrp="1"/>
          </p:cNvSpPr>
          <p:nvPr>
            <p:ph type="pic" sz="quarter" idx="15"/>
          </p:nvPr>
        </p:nvSpPr>
        <p:spPr>
          <a:xfrm>
            <a:off x="4283838" y="1974850"/>
            <a:ext cx="1800000" cy="1800000"/>
          </a:xfrm>
        </p:spPr>
        <p:txBody>
          <a:bodyPr/>
          <a:lstStyle/>
          <a:p>
            <a:endParaRPr lang="id-ID"/>
          </a:p>
        </p:txBody>
      </p:sp>
      <p:sp>
        <p:nvSpPr>
          <p:cNvPr id="38" name="Picture Placeholder 24"/>
          <p:cNvSpPr>
            <a:spLocks noGrp="1"/>
          </p:cNvSpPr>
          <p:nvPr>
            <p:ph type="pic" sz="quarter" idx="16"/>
          </p:nvPr>
        </p:nvSpPr>
        <p:spPr>
          <a:xfrm>
            <a:off x="6108202" y="3784600"/>
            <a:ext cx="1800000" cy="1800000"/>
          </a:xfrm>
        </p:spPr>
        <p:txBody>
          <a:bodyPr/>
          <a:lstStyle/>
          <a:p>
            <a:endParaRPr lang="id-ID"/>
          </a:p>
        </p:txBody>
      </p:sp>
      <p:sp>
        <p:nvSpPr>
          <p:cNvPr id="41" name="Picture Placeholder 24"/>
          <p:cNvSpPr>
            <a:spLocks noGrp="1"/>
          </p:cNvSpPr>
          <p:nvPr>
            <p:ph type="pic" sz="quarter" idx="17"/>
          </p:nvPr>
        </p:nvSpPr>
        <p:spPr>
          <a:xfrm>
            <a:off x="7915703" y="1974850"/>
            <a:ext cx="1800000" cy="1800000"/>
          </a:xfrm>
        </p:spPr>
        <p:txBody>
          <a:bodyPr/>
          <a:lstStyle/>
          <a:p>
            <a:endParaRPr lang="id-ID"/>
          </a:p>
        </p:txBody>
      </p:sp>
      <p:sp>
        <p:nvSpPr>
          <p:cNvPr id="42" name="Picture Placeholder 24"/>
          <p:cNvSpPr>
            <a:spLocks noGrp="1"/>
          </p:cNvSpPr>
          <p:nvPr>
            <p:ph type="pic" sz="quarter" idx="18"/>
          </p:nvPr>
        </p:nvSpPr>
        <p:spPr>
          <a:xfrm>
            <a:off x="9740067" y="3784600"/>
            <a:ext cx="1800000" cy="1800000"/>
          </a:xfrm>
        </p:spPr>
        <p:txBody>
          <a:bodyPr/>
          <a:lstStyle/>
          <a:p>
            <a:endParaRPr lang="id-ID"/>
          </a:p>
        </p:txBody>
      </p:sp>
    </p:spTree>
    <p:extLst>
      <p:ext uri="{BB962C8B-B14F-4D97-AF65-F5344CB8AC3E}">
        <p14:creationId xmlns:p14="http://schemas.microsoft.com/office/powerpoint/2010/main" val="3653324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um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23" name="Picture Placeholder 22"/>
          <p:cNvSpPr>
            <a:spLocks noGrp="1"/>
          </p:cNvSpPr>
          <p:nvPr>
            <p:ph type="pic" sz="quarter" idx="13"/>
          </p:nvPr>
        </p:nvSpPr>
        <p:spPr>
          <a:xfrm>
            <a:off x="889621" y="1772754"/>
            <a:ext cx="6615774" cy="4260456"/>
          </a:xfrm>
        </p:spPr>
        <p:txBody>
          <a:bodyPr/>
          <a:lstStyle/>
          <a:p>
            <a:endParaRPr lang="id-ID"/>
          </a:p>
        </p:txBody>
      </p:sp>
    </p:spTree>
    <p:extLst>
      <p:ext uri="{BB962C8B-B14F-4D97-AF65-F5344CB8AC3E}">
        <p14:creationId xmlns:p14="http://schemas.microsoft.com/office/powerpoint/2010/main" val="10881132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23" name="Picture Placeholder 22"/>
          <p:cNvSpPr>
            <a:spLocks noGrp="1"/>
          </p:cNvSpPr>
          <p:nvPr>
            <p:ph type="pic" sz="quarter" idx="13"/>
          </p:nvPr>
        </p:nvSpPr>
        <p:spPr>
          <a:xfrm>
            <a:off x="889621" y="1772754"/>
            <a:ext cx="3600000" cy="2160000"/>
          </a:xfrm>
        </p:spPr>
        <p:txBody>
          <a:bodyPr/>
          <a:lstStyle/>
          <a:p>
            <a:endParaRPr lang="id-ID"/>
          </a:p>
        </p:txBody>
      </p:sp>
      <p:sp>
        <p:nvSpPr>
          <p:cNvPr id="24" name="Picture Placeholder 22"/>
          <p:cNvSpPr>
            <a:spLocks noGrp="1"/>
          </p:cNvSpPr>
          <p:nvPr>
            <p:ph type="pic" sz="quarter" idx="14"/>
          </p:nvPr>
        </p:nvSpPr>
        <p:spPr>
          <a:xfrm>
            <a:off x="889621" y="4053210"/>
            <a:ext cx="1728000" cy="1980000"/>
          </a:xfrm>
        </p:spPr>
        <p:txBody>
          <a:bodyPr/>
          <a:lstStyle/>
          <a:p>
            <a:endParaRPr lang="id-ID"/>
          </a:p>
        </p:txBody>
      </p:sp>
      <p:sp>
        <p:nvSpPr>
          <p:cNvPr id="25" name="Picture Placeholder 22"/>
          <p:cNvSpPr>
            <a:spLocks noGrp="1"/>
          </p:cNvSpPr>
          <p:nvPr>
            <p:ph type="pic" sz="quarter" idx="15"/>
          </p:nvPr>
        </p:nvSpPr>
        <p:spPr>
          <a:xfrm>
            <a:off x="2761642" y="4053210"/>
            <a:ext cx="1728000" cy="1980000"/>
          </a:xfrm>
        </p:spPr>
        <p:txBody>
          <a:bodyPr/>
          <a:lstStyle/>
          <a:p>
            <a:endParaRPr lang="id-ID"/>
          </a:p>
        </p:txBody>
      </p:sp>
      <p:sp>
        <p:nvSpPr>
          <p:cNvPr id="28" name="Picture Placeholder 22"/>
          <p:cNvSpPr>
            <a:spLocks noGrp="1"/>
          </p:cNvSpPr>
          <p:nvPr>
            <p:ph type="pic" sz="quarter" idx="16"/>
          </p:nvPr>
        </p:nvSpPr>
        <p:spPr>
          <a:xfrm>
            <a:off x="4625395" y="1744179"/>
            <a:ext cx="2880000" cy="4291113"/>
          </a:xfrm>
        </p:spPr>
        <p:txBody>
          <a:bodyPr/>
          <a:lstStyle/>
          <a:p>
            <a:endParaRPr lang="id-ID"/>
          </a:p>
        </p:txBody>
      </p:sp>
      <p:sp>
        <p:nvSpPr>
          <p:cNvPr id="29" name="Picture Placeholder 22"/>
          <p:cNvSpPr>
            <a:spLocks noGrp="1"/>
          </p:cNvSpPr>
          <p:nvPr>
            <p:ph type="pic" sz="quarter" idx="17"/>
          </p:nvPr>
        </p:nvSpPr>
        <p:spPr>
          <a:xfrm>
            <a:off x="7635853" y="3873210"/>
            <a:ext cx="3600000" cy="2160000"/>
          </a:xfrm>
        </p:spPr>
        <p:txBody>
          <a:bodyPr/>
          <a:lstStyle/>
          <a:p>
            <a:endParaRPr lang="id-ID"/>
          </a:p>
        </p:txBody>
      </p:sp>
      <p:sp>
        <p:nvSpPr>
          <p:cNvPr id="30" name="Picture Placeholder 22"/>
          <p:cNvSpPr>
            <a:spLocks noGrp="1"/>
          </p:cNvSpPr>
          <p:nvPr>
            <p:ph type="pic" sz="quarter" idx="18"/>
          </p:nvPr>
        </p:nvSpPr>
        <p:spPr>
          <a:xfrm>
            <a:off x="7635853" y="1772754"/>
            <a:ext cx="1728000" cy="1980000"/>
          </a:xfrm>
        </p:spPr>
        <p:txBody>
          <a:bodyPr/>
          <a:lstStyle/>
          <a:p>
            <a:endParaRPr lang="id-ID"/>
          </a:p>
        </p:txBody>
      </p:sp>
      <p:sp>
        <p:nvSpPr>
          <p:cNvPr id="31" name="Picture Placeholder 22"/>
          <p:cNvSpPr>
            <a:spLocks noGrp="1"/>
          </p:cNvSpPr>
          <p:nvPr>
            <p:ph type="pic" sz="quarter" idx="19"/>
          </p:nvPr>
        </p:nvSpPr>
        <p:spPr>
          <a:xfrm>
            <a:off x="9509767" y="1772754"/>
            <a:ext cx="1728000" cy="1980000"/>
          </a:xfrm>
        </p:spPr>
        <p:txBody>
          <a:bodyPr/>
          <a:lstStyle/>
          <a:p>
            <a:endParaRPr lang="id-ID"/>
          </a:p>
        </p:txBody>
      </p:sp>
    </p:spTree>
    <p:extLst>
      <p:ext uri="{BB962C8B-B14F-4D97-AF65-F5344CB8AC3E}">
        <p14:creationId xmlns:p14="http://schemas.microsoft.com/office/powerpoint/2010/main" val="709620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9" name="Picture Placeholder 3"/>
          <p:cNvSpPr>
            <a:spLocks noGrp="1"/>
          </p:cNvSpPr>
          <p:nvPr>
            <p:ph type="pic" sz="quarter" idx="14"/>
          </p:nvPr>
        </p:nvSpPr>
        <p:spPr>
          <a:xfrm>
            <a:off x="7315648" y="1411660"/>
            <a:ext cx="2847453" cy="2177701"/>
          </a:xfrm>
        </p:spPr>
      </p:sp>
      <p:sp>
        <p:nvSpPr>
          <p:cNvPr id="10" name="Picture Placeholder 2"/>
          <p:cNvSpPr>
            <a:spLocks noGrp="1"/>
          </p:cNvSpPr>
          <p:nvPr>
            <p:ph type="pic" sz="quarter" idx="13"/>
          </p:nvPr>
        </p:nvSpPr>
        <p:spPr>
          <a:xfrm>
            <a:off x="1972449" y="1399536"/>
            <a:ext cx="2776972" cy="2177701"/>
          </a:xfrm>
        </p:spPr>
      </p:sp>
    </p:spTree>
    <p:extLst>
      <p:ext uri="{BB962C8B-B14F-4D97-AF65-F5344CB8AC3E}">
        <p14:creationId xmlns:p14="http://schemas.microsoft.com/office/powerpoint/2010/main" val="12513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allery 2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23" name="Picture Placeholder 22"/>
          <p:cNvSpPr>
            <a:spLocks noGrp="1"/>
          </p:cNvSpPr>
          <p:nvPr>
            <p:ph type="pic" sz="quarter" idx="13"/>
          </p:nvPr>
        </p:nvSpPr>
        <p:spPr>
          <a:xfrm>
            <a:off x="889621" y="656470"/>
            <a:ext cx="3600000" cy="2160000"/>
          </a:xfrm>
        </p:spPr>
        <p:txBody>
          <a:bodyPr/>
          <a:lstStyle/>
          <a:p>
            <a:endParaRPr lang="id-ID"/>
          </a:p>
        </p:txBody>
      </p:sp>
      <p:sp>
        <p:nvSpPr>
          <p:cNvPr id="24" name="Picture Placeholder 22"/>
          <p:cNvSpPr>
            <a:spLocks noGrp="1"/>
          </p:cNvSpPr>
          <p:nvPr>
            <p:ph type="pic" sz="quarter" idx="14"/>
          </p:nvPr>
        </p:nvSpPr>
        <p:spPr>
          <a:xfrm>
            <a:off x="889621" y="2936927"/>
            <a:ext cx="1728000" cy="1611324"/>
          </a:xfrm>
        </p:spPr>
        <p:txBody>
          <a:bodyPr/>
          <a:lstStyle/>
          <a:p>
            <a:endParaRPr lang="id-ID"/>
          </a:p>
        </p:txBody>
      </p:sp>
      <p:sp>
        <p:nvSpPr>
          <p:cNvPr id="25" name="Picture Placeholder 22"/>
          <p:cNvSpPr>
            <a:spLocks noGrp="1"/>
          </p:cNvSpPr>
          <p:nvPr>
            <p:ph type="pic" sz="quarter" idx="15"/>
          </p:nvPr>
        </p:nvSpPr>
        <p:spPr>
          <a:xfrm>
            <a:off x="2761642" y="2936927"/>
            <a:ext cx="1728000" cy="1611324"/>
          </a:xfrm>
        </p:spPr>
        <p:txBody>
          <a:bodyPr/>
          <a:lstStyle/>
          <a:p>
            <a:endParaRPr lang="id-ID"/>
          </a:p>
        </p:txBody>
      </p:sp>
      <p:sp>
        <p:nvSpPr>
          <p:cNvPr id="28" name="Picture Placeholder 22"/>
          <p:cNvSpPr>
            <a:spLocks noGrp="1"/>
          </p:cNvSpPr>
          <p:nvPr>
            <p:ph type="pic" sz="quarter" idx="16"/>
          </p:nvPr>
        </p:nvSpPr>
        <p:spPr>
          <a:xfrm>
            <a:off x="4625395" y="627896"/>
            <a:ext cx="2880000" cy="3920354"/>
          </a:xfrm>
        </p:spPr>
        <p:txBody>
          <a:bodyPr/>
          <a:lstStyle/>
          <a:p>
            <a:endParaRPr lang="id-ID"/>
          </a:p>
        </p:txBody>
      </p:sp>
      <p:sp>
        <p:nvSpPr>
          <p:cNvPr id="29" name="Picture Placeholder 22"/>
          <p:cNvSpPr>
            <a:spLocks noGrp="1"/>
          </p:cNvSpPr>
          <p:nvPr>
            <p:ph type="pic" sz="quarter" idx="17"/>
          </p:nvPr>
        </p:nvSpPr>
        <p:spPr>
          <a:xfrm>
            <a:off x="7635853" y="2756927"/>
            <a:ext cx="3600000" cy="1791324"/>
          </a:xfrm>
        </p:spPr>
        <p:txBody>
          <a:bodyPr/>
          <a:lstStyle/>
          <a:p>
            <a:endParaRPr lang="id-ID"/>
          </a:p>
        </p:txBody>
      </p:sp>
      <p:sp>
        <p:nvSpPr>
          <p:cNvPr id="30" name="Picture Placeholder 22"/>
          <p:cNvSpPr>
            <a:spLocks noGrp="1"/>
          </p:cNvSpPr>
          <p:nvPr>
            <p:ph type="pic" sz="quarter" idx="18"/>
          </p:nvPr>
        </p:nvSpPr>
        <p:spPr>
          <a:xfrm>
            <a:off x="7635853" y="656470"/>
            <a:ext cx="1728000" cy="1980000"/>
          </a:xfrm>
        </p:spPr>
        <p:txBody>
          <a:bodyPr/>
          <a:lstStyle/>
          <a:p>
            <a:endParaRPr lang="id-ID"/>
          </a:p>
        </p:txBody>
      </p:sp>
      <p:sp>
        <p:nvSpPr>
          <p:cNvPr id="31" name="Picture Placeholder 22"/>
          <p:cNvSpPr>
            <a:spLocks noGrp="1"/>
          </p:cNvSpPr>
          <p:nvPr>
            <p:ph type="pic" sz="quarter" idx="19"/>
          </p:nvPr>
        </p:nvSpPr>
        <p:spPr>
          <a:xfrm>
            <a:off x="9509767" y="656470"/>
            <a:ext cx="1728000" cy="1980000"/>
          </a:xfrm>
        </p:spPr>
        <p:txBody>
          <a:bodyPr/>
          <a:lstStyle/>
          <a:p>
            <a:endParaRPr lang="id-ID"/>
          </a:p>
        </p:txBody>
      </p:sp>
    </p:spTree>
    <p:extLst>
      <p:ext uri="{BB962C8B-B14F-4D97-AF65-F5344CB8AC3E}">
        <p14:creationId xmlns:p14="http://schemas.microsoft.com/office/powerpoint/2010/main" val="8868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allery 2 Bot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23" name="Picture Placeholder 22"/>
          <p:cNvSpPr>
            <a:spLocks noGrp="1"/>
          </p:cNvSpPr>
          <p:nvPr>
            <p:ph type="pic" sz="quarter" idx="13"/>
          </p:nvPr>
        </p:nvSpPr>
        <p:spPr>
          <a:xfrm>
            <a:off x="3913689" y="1764404"/>
            <a:ext cx="3600000" cy="4260456"/>
          </a:xfrm>
        </p:spPr>
        <p:txBody>
          <a:bodyPr/>
          <a:lstStyle/>
          <a:p>
            <a:endParaRPr lang="id-ID"/>
          </a:p>
        </p:txBody>
      </p:sp>
      <p:sp>
        <p:nvSpPr>
          <p:cNvPr id="28" name="Picture Placeholder 22"/>
          <p:cNvSpPr>
            <a:spLocks noGrp="1"/>
          </p:cNvSpPr>
          <p:nvPr>
            <p:ph type="pic" sz="quarter" idx="16"/>
          </p:nvPr>
        </p:nvSpPr>
        <p:spPr>
          <a:xfrm>
            <a:off x="889621" y="1763432"/>
            <a:ext cx="2880000" cy="4262400"/>
          </a:xfrm>
        </p:spPr>
        <p:txBody>
          <a:bodyPr/>
          <a:lstStyle/>
          <a:p>
            <a:endParaRPr lang="id-ID"/>
          </a:p>
        </p:txBody>
      </p:sp>
      <p:sp>
        <p:nvSpPr>
          <p:cNvPr id="29" name="Picture Placeholder 22"/>
          <p:cNvSpPr>
            <a:spLocks noGrp="1"/>
          </p:cNvSpPr>
          <p:nvPr>
            <p:ph type="pic" sz="quarter" idx="17"/>
          </p:nvPr>
        </p:nvSpPr>
        <p:spPr>
          <a:xfrm>
            <a:off x="7635853" y="3873210"/>
            <a:ext cx="3600000" cy="2160000"/>
          </a:xfrm>
        </p:spPr>
        <p:txBody>
          <a:bodyPr/>
          <a:lstStyle/>
          <a:p>
            <a:endParaRPr lang="id-ID"/>
          </a:p>
        </p:txBody>
      </p:sp>
      <p:sp>
        <p:nvSpPr>
          <p:cNvPr id="30" name="Picture Placeholder 22"/>
          <p:cNvSpPr>
            <a:spLocks noGrp="1"/>
          </p:cNvSpPr>
          <p:nvPr>
            <p:ph type="pic" sz="quarter" idx="18"/>
          </p:nvPr>
        </p:nvSpPr>
        <p:spPr>
          <a:xfrm>
            <a:off x="7635853" y="1771382"/>
            <a:ext cx="1728000" cy="1980000"/>
          </a:xfrm>
        </p:spPr>
        <p:txBody>
          <a:bodyPr/>
          <a:lstStyle/>
          <a:p>
            <a:endParaRPr lang="id-ID"/>
          </a:p>
        </p:txBody>
      </p:sp>
      <p:sp>
        <p:nvSpPr>
          <p:cNvPr id="31" name="Picture Placeholder 22"/>
          <p:cNvSpPr>
            <a:spLocks noGrp="1"/>
          </p:cNvSpPr>
          <p:nvPr>
            <p:ph type="pic" sz="quarter" idx="19"/>
          </p:nvPr>
        </p:nvSpPr>
        <p:spPr>
          <a:xfrm>
            <a:off x="9509767" y="1771382"/>
            <a:ext cx="1728000" cy="1980000"/>
          </a:xfrm>
        </p:spPr>
        <p:txBody>
          <a:bodyPr/>
          <a:lstStyle/>
          <a:p>
            <a:endParaRPr lang="id-ID"/>
          </a:p>
        </p:txBody>
      </p:sp>
    </p:spTree>
    <p:extLst>
      <p:ext uri="{BB962C8B-B14F-4D97-AF65-F5344CB8AC3E}">
        <p14:creationId xmlns:p14="http://schemas.microsoft.com/office/powerpoint/2010/main" val="136910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 Picture Placeholder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1" name="Picture Placeholder 2"/>
          <p:cNvSpPr>
            <a:spLocks noGrp="1"/>
          </p:cNvSpPr>
          <p:nvPr>
            <p:ph type="pic" sz="quarter" idx="13"/>
          </p:nvPr>
        </p:nvSpPr>
        <p:spPr>
          <a:xfrm>
            <a:off x="1372582" y="1543667"/>
            <a:ext cx="1764000" cy="1764000"/>
          </a:xfrm>
          <a:prstGeom prst="ellipse">
            <a:avLst/>
          </a:prstGeom>
        </p:spPr>
      </p:sp>
      <p:sp>
        <p:nvSpPr>
          <p:cNvPr id="12" name="Picture Placeholder 3"/>
          <p:cNvSpPr>
            <a:spLocks noGrp="1"/>
          </p:cNvSpPr>
          <p:nvPr>
            <p:ph type="pic" sz="quarter" idx="14"/>
          </p:nvPr>
        </p:nvSpPr>
        <p:spPr>
          <a:xfrm>
            <a:off x="1372581" y="3938716"/>
            <a:ext cx="1764000" cy="1764000"/>
          </a:xfrm>
          <a:prstGeom prst="ellipse">
            <a:avLst/>
          </a:prstGeom>
        </p:spPr>
      </p:sp>
      <p:sp>
        <p:nvSpPr>
          <p:cNvPr id="13" name="Picture Placeholder 4"/>
          <p:cNvSpPr>
            <a:spLocks noGrp="1"/>
          </p:cNvSpPr>
          <p:nvPr>
            <p:ph type="pic" sz="quarter" idx="15"/>
          </p:nvPr>
        </p:nvSpPr>
        <p:spPr>
          <a:xfrm>
            <a:off x="3909695" y="1543667"/>
            <a:ext cx="1764000" cy="1764000"/>
          </a:xfrm>
          <a:prstGeom prst="ellipse">
            <a:avLst/>
          </a:prstGeom>
        </p:spPr>
      </p:sp>
      <p:sp>
        <p:nvSpPr>
          <p:cNvPr id="14" name="Picture Placeholder 5"/>
          <p:cNvSpPr>
            <a:spLocks noGrp="1"/>
          </p:cNvSpPr>
          <p:nvPr>
            <p:ph type="pic" sz="quarter" idx="16"/>
          </p:nvPr>
        </p:nvSpPr>
        <p:spPr>
          <a:xfrm>
            <a:off x="3909694" y="3938716"/>
            <a:ext cx="1764000" cy="1764000"/>
          </a:xfrm>
          <a:prstGeom prst="ellipse">
            <a:avLst/>
          </a:prstGeom>
        </p:spPr>
      </p:sp>
      <p:sp>
        <p:nvSpPr>
          <p:cNvPr id="15" name="Picture Placeholder 6"/>
          <p:cNvSpPr>
            <a:spLocks noGrp="1"/>
          </p:cNvSpPr>
          <p:nvPr>
            <p:ph type="pic" sz="quarter" idx="17"/>
          </p:nvPr>
        </p:nvSpPr>
        <p:spPr>
          <a:xfrm>
            <a:off x="6470557" y="1543667"/>
            <a:ext cx="1764000" cy="1764000"/>
          </a:xfrm>
          <a:prstGeom prst="ellipse">
            <a:avLst/>
          </a:prstGeom>
        </p:spPr>
      </p:sp>
      <p:sp>
        <p:nvSpPr>
          <p:cNvPr id="16" name="Picture Placeholder 7"/>
          <p:cNvSpPr>
            <a:spLocks noGrp="1"/>
          </p:cNvSpPr>
          <p:nvPr>
            <p:ph type="pic" sz="quarter" idx="18"/>
          </p:nvPr>
        </p:nvSpPr>
        <p:spPr>
          <a:xfrm>
            <a:off x="6470556" y="3938716"/>
            <a:ext cx="1764000" cy="1764000"/>
          </a:xfrm>
          <a:prstGeom prst="ellipse">
            <a:avLst/>
          </a:prstGeom>
        </p:spPr>
      </p:sp>
      <p:sp>
        <p:nvSpPr>
          <p:cNvPr id="17" name="Picture Placeholder 8"/>
          <p:cNvSpPr>
            <a:spLocks noGrp="1"/>
          </p:cNvSpPr>
          <p:nvPr>
            <p:ph type="pic" sz="quarter" idx="19"/>
          </p:nvPr>
        </p:nvSpPr>
        <p:spPr>
          <a:xfrm>
            <a:off x="9022289" y="1543667"/>
            <a:ext cx="1764000" cy="1764000"/>
          </a:xfrm>
          <a:prstGeom prst="ellipse">
            <a:avLst/>
          </a:prstGeom>
        </p:spPr>
      </p:sp>
      <p:sp>
        <p:nvSpPr>
          <p:cNvPr id="18" name="Picture Placeholder 9"/>
          <p:cNvSpPr>
            <a:spLocks noGrp="1"/>
          </p:cNvSpPr>
          <p:nvPr>
            <p:ph type="pic" sz="quarter" idx="20"/>
          </p:nvPr>
        </p:nvSpPr>
        <p:spPr>
          <a:xfrm>
            <a:off x="9022288" y="3938716"/>
            <a:ext cx="1764000" cy="1764000"/>
          </a:xfrm>
          <a:prstGeom prst="ellipse">
            <a:avLst/>
          </a:prstGeom>
        </p:spPr>
      </p:sp>
    </p:spTree>
    <p:extLst>
      <p:ext uri="{BB962C8B-B14F-4D97-AF65-F5344CB8AC3E}">
        <p14:creationId xmlns:p14="http://schemas.microsoft.com/office/powerpoint/2010/main" val="787764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Placeholder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5"/>
          <p:cNvSpPr>
            <a:spLocks noGrp="1"/>
          </p:cNvSpPr>
          <p:nvPr>
            <p:ph type="pic" sz="quarter" idx="13"/>
          </p:nvPr>
        </p:nvSpPr>
        <p:spPr>
          <a:xfrm>
            <a:off x="1047750" y="1285875"/>
            <a:ext cx="2524125" cy="2524125"/>
          </a:xfrm>
        </p:spPr>
        <p:txBody>
          <a:bodyPr/>
          <a:lstStyle/>
          <a:p>
            <a:endParaRPr lang="id-ID"/>
          </a:p>
        </p:txBody>
      </p:sp>
    </p:spTree>
    <p:extLst>
      <p:ext uri="{BB962C8B-B14F-4D97-AF65-F5344CB8AC3E}">
        <p14:creationId xmlns:p14="http://schemas.microsoft.com/office/powerpoint/2010/main" val="1244575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Placeholder pictur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5"/>
          <p:cNvSpPr>
            <a:spLocks noGrp="1"/>
          </p:cNvSpPr>
          <p:nvPr>
            <p:ph type="pic" sz="quarter" idx="13"/>
          </p:nvPr>
        </p:nvSpPr>
        <p:spPr>
          <a:xfrm>
            <a:off x="1047750" y="1285875"/>
            <a:ext cx="2524125" cy="2524125"/>
          </a:xfrm>
          <a:prstGeom prst="ellipse">
            <a:avLst/>
          </a:prstGeom>
        </p:spPr>
        <p:txBody>
          <a:bodyPr/>
          <a:lstStyle/>
          <a:p>
            <a:endParaRPr lang="id-ID"/>
          </a:p>
        </p:txBody>
      </p:sp>
    </p:spTree>
    <p:extLst>
      <p:ext uri="{BB962C8B-B14F-4D97-AF65-F5344CB8AC3E}">
        <p14:creationId xmlns:p14="http://schemas.microsoft.com/office/powerpoint/2010/main" val="16012108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2" name="Picture Placeholder 11"/>
          <p:cNvSpPr>
            <a:spLocks noGrp="1"/>
          </p:cNvSpPr>
          <p:nvPr>
            <p:ph type="pic" sz="quarter" idx="13"/>
          </p:nvPr>
        </p:nvSpPr>
        <p:spPr>
          <a:xfrm>
            <a:off x="1743075" y="2073935"/>
            <a:ext cx="1620000" cy="1620000"/>
          </a:xfrm>
        </p:spPr>
        <p:txBody>
          <a:bodyPr/>
          <a:lstStyle/>
          <a:p>
            <a:endParaRPr lang="id-ID"/>
          </a:p>
        </p:txBody>
      </p:sp>
      <p:sp>
        <p:nvSpPr>
          <p:cNvPr id="18" name="Picture Placeholder 11"/>
          <p:cNvSpPr>
            <a:spLocks noGrp="1"/>
          </p:cNvSpPr>
          <p:nvPr>
            <p:ph type="pic" sz="quarter" idx="14"/>
          </p:nvPr>
        </p:nvSpPr>
        <p:spPr>
          <a:xfrm>
            <a:off x="4592335" y="2073935"/>
            <a:ext cx="1620000" cy="1620000"/>
          </a:xfrm>
        </p:spPr>
        <p:txBody>
          <a:bodyPr/>
          <a:lstStyle/>
          <a:p>
            <a:endParaRPr lang="id-ID"/>
          </a:p>
        </p:txBody>
      </p:sp>
      <p:sp>
        <p:nvSpPr>
          <p:cNvPr id="19" name="Picture Placeholder 11"/>
          <p:cNvSpPr>
            <a:spLocks noGrp="1"/>
          </p:cNvSpPr>
          <p:nvPr>
            <p:ph type="pic" sz="quarter" idx="15"/>
          </p:nvPr>
        </p:nvSpPr>
        <p:spPr>
          <a:xfrm>
            <a:off x="9494370" y="2073935"/>
            <a:ext cx="1620000" cy="1620000"/>
          </a:xfrm>
        </p:spPr>
        <p:txBody>
          <a:bodyPr/>
          <a:lstStyle/>
          <a:p>
            <a:endParaRPr lang="id-ID"/>
          </a:p>
        </p:txBody>
      </p:sp>
      <p:sp>
        <p:nvSpPr>
          <p:cNvPr id="20" name="Picture Placeholder 11"/>
          <p:cNvSpPr>
            <a:spLocks noGrp="1"/>
          </p:cNvSpPr>
          <p:nvPr>
            <p:ph type="pic" sz="quarter" idx="16"/>
          </p:nvPr>
        </p:nvSpPr>
        <p:spPr>
          <a:xfrm>
            <a:off x="7128423" y="2073935"/>
            <a:ext cx="1620000" cy="1620000"/>
          </a:xfrm>
        </p:spPr>
        <p:txBody>
          <a:bodyPr/>
          <a:lstStyle/>
          <a:p>
            <a:endParaRPr lang="id-ID"/>
          </a:p>
        </p:txBody>
      </p:sp>
    </p:spTree>
    <p:extLst>
      <p:ext uri="{BB962C8B-B14F-4D97-AF65-F5344CB8AC3E}">
        <p14:creationId xmlns:p14="http://schemas.microsoft.com/office/powerpoint/2010/main" val="1531787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cture Placeholder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12" name="Picture Placeholder 11"/>
          <p:cNvSpPr>
            <a:spLocks noGrp="1"/>
          </p:cNvSpPr>
          <p:nvPr>
            <p:ph type="pic" sz="quarter" idx="13"/>
          </p:nvPr>
        </p:nvSpPr>
        <p:spPr>
          <a:xfrm>
            <a:off x="1743075" y="2073935"/>
            <a:ext cx="1620000" cy="1620000"/>
          </a:xfrm>
          <a:prstGeom prst="ellipse">
            <a:avLst/>
          </a:prstGeom>
        </p:spPr>
        <p:txBody>
          <a:bodyPr>
            <a:normAutofit/>
          </a:bodyPr>
          <a:lstStyle>
            <a:lvl1pPr>
              <a:defRPr sz="1800"/>
            </a:lvl1pPr>
          </a:lstStyle>
          <a:p>
            <a:endParaRPr lang="id-ID"/>
          </a:p>
        </p:txBody>
      </p:sp>
      <p:sp>
        <p:nvSpPr>
          <p:cNvPr id="18" name="Picture Placeholder 11"/>
          <p:cNvSpPr>
            <a:spLocks noGrp="1"/>
          </p:cNvSpPr>
          <p:nvPr>
            <p:ph type="pic" sz="quarter" idx="14"/>
          </p:nvPr>
        </p:nvSpPr>
        <p:spPr>
          <a:xfrm>
            <a:off x="4592335" y="2073935"/>
            <a:ext cx="1620000" cy="1620000"/>
          </a:xfrm>
          <a:prstGeom prst="ellipse">
            <a:avLst/>
          </a:prstGeom>
        </p:spPr>
        <p:txBody>
          <a:bodyPr>
            <a:normAutofit/>
          </a:bodyPr>
          <a:lstStyle>
            <a:lvl1pPr>
              <a:defRPr sz="1800"/>
            </a:lvl1pPr>
          </a:lstStyle>
          <a:p>
            <a:endParaRPr lang="id-ID"/>
          </a:p>
        </p:txBody>
      </p:sp>
      <p:sp>
        <p:nvSpPr>
          <p:cNvPr id="19" name="Picture Placeholder 11"/>
          <p:cNvSpPr>
            <a:spLocks noGrp="1"/>
          </p:cNvSpPr>
          <p:nvPr>
            <p:ph type="pic" sz="quarter" idx="15"/>
          </p:nvPr>
        </p:nvSpPr>
        <p:spPr>
          <a:xfrm>
            <a:off x="9494370" y="2073935"/>
            <a:ext cx="1620000" cy="1620000"/>
          </a:xfrm>
          <a:prstGeom prst="ellipse">
            <a:avLst/>
          </a:prstGeom>
        </p:spPr>
        <p:txBody>
          <a:bodyPr>
            <a:normAutofit/>
          </a:bodyPr>
          <a:lstStyle>
            <a:lvl1pPr>
              <a:defRPr sz="1800"/>
            </a:lvl1pPr>
          </a:lstStyle>
          <a:p>
            <a:endParaRPr lang="id-ID"/>
          </a:p>
        </p:txBody>
      </p:sp>
      <p:sp>
        <p:nvSpPr>
          <p:cNvPr id="20" name="Picture Placeholder 11"/>
          <p:cNvSpPr>
            <a:spLocks noGrp="1"/>
          </p:cNvSpPr>
          <p:nvPr>
            <p:ph type="pic" sz="quarter" idx="16"/>
          </p:nvPr>
        </p:nvSpPr>
        <p:spPr>
          <a:xfrm>
            <a:off x="7128423" y="2073935"/>
            <a:ext cx="1620000" cy="1620000"/>
          </a:xfrm>
          <a:prstGeom prst="ellipse">
            <a:avLst/>
          </a:prstGeom>
        </p:spPr>
        <p:txBody>
          <a:bodyPr>
            <a:normAutofit/>
          </a:bodyPr>
          <a:lstStyle>
            <a:lvl1pPr>
              <a:defRPr sz="1800"/>
            </a:lvl1pPr>
          </a:lstStyle>
          <a:p>
            <a:endParaRPr lang="id-ID"/>
          </a:p>
        </p:txBody>
      </p:sp>
    </p:spTree>
    <p:extLst>
      <p:ext uri="{BB962C8B-B14F-4D97-AF65-F5344CB8AC3E}">
        <p14:creationId xmlns:p14="http://schemas.microsoft.com/office/powerpoint/2010/main" val="3190358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elcome Page">
    <p:spTree>
      <p:nvGrpSpPr>
        <p:cNvPr id="1" name=""/>
        <p:cNvGrpSpPr/>
        <p:nvPr/>
      </p:nvGrpSpPr>
      <p:grpSpPr>
        <a:xfrm>
          <a:off x="0" y="0"/>
          <a:ext cx="0" cy="0"/>
          <a:chOff x="0" y="0"/>
          <a:chExt cx="0" cy="0"/>
        </a:xfrm>
      </p:grpSpPr>
      <p:sp>
        <p:nvSpPr>
          <p:cNvPr id="6" name="Freeform 49"/>
          <p:cNvSpPr>
            <a:spLocks/>
          </p:cNvSpPr>
          <p:nvPr userDrawn="1"/>
        </p:nvSpPr>
        <p:spPr bwMode="auto">
          <a:xfrm flipH="1">
            <a:off x="-3798" y="9729"/>
            <a:ext cx="12195798" cy="6885782"/>
          </a:xfrm>
          <a:custGeom>
            <a:avLst/>
            <a:gdLst>
              <a:gd name="T0" fmla="*/ 5630 w 5630"/>
              <a:gd name="T1" fmla="*/ 2131 h 3194"/>
              <a:gd name="T2" fmla="*/ 5630 w 5630"/>
              <a:gd name="T3" fmla="*/ 3194 h 3194"/>
              <a:gd name="T4" fmla="*/ 0 w 5630"/>
              <a:gd name="T5" fmla="*/ 3194 h 3194"/>
              <a:gd name="T6" fmla="*/ 0 w 5630"/>
              <a:gd name="T7" fmla="*/ 0 h 3194"/>
              <a:gd name="T8" fmla="*/ 5630 w 5630"/>
              <a:gd name="T9" fmla="*/ 2131 h 3194"/>
            </a:gdLst>
            <a:ahLst/>
            <a:cxnLst>
              <a:cxn ang="0">
                <a:pos x="T0" y="T1"/>
              </a:cxn>
              <a:cxn ang="0">
                <a:pos x="T2" y="T3"/>
              </a:cxn>
              <a:cxn ang="0">
                <a:pos x="T4" y="T5"/>
              </a:cxn>
              <a:cxn ang="0">
                <a:pos x="T6" y="T7"/>
              </a:cxn>
              <a:cxn ang="0">
                <a:pos x="T8" y="T9"/>
              </a:cxn>
            </a:cxnLst>
            <a:rect l="0" t="0" r="r" b="b"/>
            <a:pathLst>
              <a:path w="5630" h="3194">
                <a:moveTo>
                  <a:pt x="5630" y="2131"/>
                </a:moveTo>
                <a:lnTo>
                  <a:pt x="5630" y="3194"/>
                </a:lnTo>
                <a:lnTo>
                  <a:pt x="0" y="3194"/>
                </a:lnTo>
                <a:lnTo>
                  <a:pt x="0" y="0"/>
                </a:lnTo>
                <a:lnTo>
                  <a:pt x="5630" y="213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15835064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elcome Page 2">
    <p:spTree>
      <p:nvGrpSpPr>
        <p:cNvPr id="1" name=""/>
        <p:cNvGrpSpPr/>
        <p:nvPr/>
      </p:nvGrpSpPr>
      <p:grpSpPr>
        <a:xfrm>
          <a:off x="0" y="0"/>
          <a:ext cx="0" cy="0"/>
          <a:chOff x="0" y="0"/>
          <a:chExt cx="0" cy="0"/>
        </a:xfrm>
      </p:grpSpPr>
      <p:sp>
        <p:nvSpPr>
          <p:cNvPr id="6" name="Freeform 49"/>
          <p:cNvSpPr>
            <a:spLocks/>
          </p:cNvSpPr>
          <p:nvPr userDrawn="1"/>
        </p:nvSpPr>
        <p:spPr bwMode="auto">
          <a:xfrm>
            <a:off x="-3798" y="9729"/>
            <a:ext cx="12195798" cy="6885782"/>
          </a:xfrm>
          <a:custGeom>
            <a:avLst/>
            <a:gdLst>
              <a:gd name="T0" fmla="*/ 5630 w 5630"/>
              <a:gd name="T1" fmla="*/ 2131 h 3194"/>
              <a:gd name="T2" fmla="*/ 5630 w 5630"/>
              <a:gd name="T3" fmla="*/ 3194 h 3194"/>
              <a:gd name="T4" fmla="*/ 0 w 5630"/>
              <a:gd name="T5" fmla="*/ 3194 h 3194"/>
              <a:gd name="T6" fmla="*/ 0 w 5630"/>
              <a:gd name="T7" fmla="*/ 0 h 3194"/>
              <a:gd name="T8" fmla="*/ 5630 w 5630"/>
              <a:gd name="T9" fmla="*/ 2131 h 3194"/>
              <a:gd name="connsiteX0" fmla="*/ 10000 w 10000"/>
              <a:gd name="connsiteY0" fmla="*/ 8632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8632 h 10000"/>
              <a:gd name="connsiteX0" fmla="*/ 10000 w 10000"/>
              <a:gd name="connsiteY0" fmla="*/ 6946 h 10000"/>
              <a:gd name="connsiteX1" fmla="*/ 10000 w 10000"/>
              <a:gd name="connsiteY1" fmla="*/ 10000 h 10000"/>
              <a:gd name="connsiteX2" fmla="*/ 0 w 10000"/>
              <a:gd name="connsiteY2" fmla="*/ 10000 h 10000"/>
              <a:gd name="connsiteX3" fmla="*/ 0 w 10000"/>
              <a:gd name="connsiteY3" fmla="*/ 0 h 10000"/>
              <a:gd name="connsiteX4" fmla="*/ 10000 w 10000"/>
              <a:gd name="connsiteY4" fmla="*/ 6946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6946"/>
                </a:moveTo>
                <a:lnTo>
                  <a:pt x="10000" y="10000"/>
                </a:lnTo>
                <a:lnTo>
                  <a:pt x="0" y="10000"/>
                </a:lnTo>
                <a:lnTo>
                  <a:pt x="0" y="0"/>
                </a:lnTo>
                <a:lnTo>
                  <a:pt x="10000" y="69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14492558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elcome Page 2">
    <p:spTree>
      <p:nvGrpSpPr>
        <p:cNvPr id="1" name=""/>
        <p:cNvGrpSpPr/>
        <p:nvPr/>
      </p:nvGrpSpPr>
      <p:grpSpPr>
        <a:xfrm>
          <a:off x="0" y="0"/>
          <a:ext cx="0" cy="0"/>
          <a:chOff x="0" y="0"/>
          <a:chExt cx="0" cy="0"/>
        </a:xfrm>
      </p:grpSpPr>
      <p:sp>
        <p:nvSpPr>
          <p:cNvPr id="10" name="Freeform 5"/>
          <p:cNvSpPr>
            <a:spLocks/>
          </p:cNvSpPr>
          <p:nvPr userDrawn="1"/>
        </p:nvSpPr>
        <p:spPr bwMode="auto">
          <a:xfrm>
            <a:off x="-3175" y="4876800"/>
            <a:ext cx="12195175" cy="1981200"/>
          </a:xfrm>
          <a:custGeom>
            <a:avLst/>
            <a:gdLst>
              <a:gd name="T0" fmla="*/ 7682 w 7682"/>
              <a:gd name="T1" fmla="*/ 941 h 1248"/>
              <a:gd name="T2" fmla="*/ 0 w 7682"/>
              <a:gd name="T3" fmla="*/ 0 h 1248"/>
              <a:gd name="T4" fmla="*/ 0 w 7682"/>
              <a:gd name="T5" fmla="*/ 911 h 1248"/>
              <a:gd name="T6" fmla="*/ 0 w 7682"/>
              <a:gd name="T7" fmla="*/ 943 h 1248"/>
              <a:gd name="T8" fmla="*/ 0 w 7682"/>
              <a:gd name="T9" fmla="*/ 1248 h 1248"/>
              <a:gd name="T10" fmla="*/ 7682 w 7682"/>
              <a:gd name="T11" fmla="*/ 1248 h 1248"/>
              <a:gd name="T12" fmla="*/ 7682 w 7682"/>
              <a:gd name="T13" fmla="*/ 943 h 1248"/>
              <a:gd name="T14" fmla="*/ 7682 w 7682"/>
              <a:gd name="T15" fmla="*/ 941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2" h="1248">
                <a:moveTo>
                  <a:pt x="7682" y="941"/>
                </a:moveTo>
                <a:lnTo>
                  <a:pt x="0" y="0"/>
                </a:lnTo>
                <a:lnTo>
                  <a:pt x="0" y="911"/>
                </a:lnTo>
                <a:lnTo>
                  <a:pt x="0" y="943"/>
                </a:lnTo>
                <a:lnTo>
                  <a:pt x="0" y="1248"/>
                </a:lnTo>
                <a:lnTo>
                  <a:pt x="7682" y="1248"/>
                </a:lnTo>
                <a:lnTo>
                  <a:pt x="7682" y="943"/>
                </a:lnTo>
                <a:lnTo>
                  <a:pt x="7682" y="9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371492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Freeform 71"/>
          <p:cNvSpPr>
            <a:spLocks noEditPoints="1"/>
          </p:cNvSpPr>
          <p:nvPr userDrawn="1"/>
        </p:nvSpPr>
        <p:spPr bwMode="auto">
          <a:xfrm rot="5217264">
            <a:off x="9379573" y="1107354"/>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9701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Welcome Page 2">
    <p:spTree>
      <p:nvGrpSpPr>
        <p:cNvPr id="1" name=""/>
        <p:cNvGrpSpPr/>
        <p:nvPr/>
      </p:nvGrpSpPr>
      <p:grpSpPr>
        <a:xfrm>
          <a:off x="0" y="0"/>
          <a:ext cx="0" cy="0"/>
          <a:chOff x="0" y="0"/>
          <a:chExt cx="0" cy="0"/>
        </a:xfrm>
      </p:grpSpPr>
      <p:sp>
        <p:nvSpPr>
          <p:cNvPr id="10" name="Freeform 5"/>
          <p:cNvSpPr>
            <a:spLocks/>
          </p:cNvSpPr>
          <p:nvPr userDrawn="1"/>
        </p:nvSpPr>
        <p:spPr bwMode="auto">
          <a:xfrm flipH="1">
            <a:off x="-3175" y="4876800"/>
            <a:ext cx="12195175" cy="1981200"/>
          </a:xfrm>
          <a:custGeom>
            <a:avLst/>
            <a:gdLst>
              <a:gd name="T0" fmla="*/ 7682 w 7682"/>
              <a:gd name="T1" fmla="*/ 941 h 1248"/>
              <a:gd name="T2" fmla="*/ 0 w 7682"/>
              <a:gd name="T3" fmla="*/ 0 h 1248"/>
              <a:gd name="T4" fmla="*/ 0 w 7682"/>
              <a:gd name="T5" fmla="*/ 911 h 1248"/>
              <a:gd name="T6" fmla="*/ 0 w 7682"/>
              <a:gd name="T7" fmla="*/ 943 h 1248"/>
              <a:gd name="T8" fmla="*/ 0 w 7682"/>
              <a:gd name="T9" fmla="*/ 1248 h 1248"/>
              <a:gd name="T10" fmla="*/ 7682 w 7682"/>
              <a:gd name="T11" fmla="*/ 1248 h 1248"/>
              <a:gd name="T12" fmla="*/ 7682 w 7682"/>
              <a:gd name="T13" fmla="*/ 943 h 1248"/>
              <a:gd name="T14" fmla="*/ 7682 w 7682"/>
              <a:gd name="T15" fmla="*/ 941 h 1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2" h="1248">
                <a:moveTo>
                  <a:pt x="7682" y="941"/>
                </a:moveTo>
                <a:lnTo>
                  <a:pt x="0" y="0"/>
                </a:lnTo>
                <a:lnTo>
                  <a:pt x="0" y="911"/>
                </a:lnTo>
                <a:lnTo>
                  <a:pt x="0" y="943"/>
                </a:lnTo>
                <a:lnTo>
                  <a:pt x="0" y="1248"/>
                </a:lnTo>
                <a:lnTo>
                  <a:pt x="7682" y="1248"/>
                </a:lnTo>
                <a:lnTo>
                  <a:pt x="7682" y="943"/>
                </a:lnTo>
                <a:lnTo>
                  <a:pt x="7682" y="94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920990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Color">
    <p:spTree>
      <p:nvGrpSpPr>
        <p:cNvPr id="1" name=""/>
        <p:cNvGrpSpPr/>
        <p:nvPr/>
      </p:nvGrpSpPr>
      <p:grpSpPr>
        <a:xfrm>
          <a:off x="0" y="0"/>
          <a:ext cx="0" cy="0"/>
          <a:chOff x="0" y="0"/>
          <a:chExt cx="0" cy="0"/>
        </a:xfrm>
      </p:grpSpPr>
      <p:sp>
        <p:nvSpPr>
          <p:cNvPr id="9" name="Rectangle 8"/>
          <p:cNvSpPr/>
          <p:nvPr userDrawn="1"/>
        </p:nvSpPr>
        <p:spPr>
          <a:xfrm>
            <a:off x="0" y="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2161124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Color for smart phone">
    <p:spTree>
      <p:nvGrpSpPr>
        <p:cNvPr id="1" name=""/>
        <p:cNvGrpSpPr/>
        <p:nvPr/>
      </p:nvGrpSpPr>
      <p:grpSpPr>
        <a:xfrm>
          <a:off x="0" y="0"/>
          <a:ext cx="0" cy="0"/>
          <a:chOff x="0" y="0"/>
          <a:chExt cx="0" cy="0"/>
        </a:xfrm>
      </p:grpSpPr>
      <p:sp>
        <p:nvSpPr>
          <p:cNvPr id="9" name="Rectangle 8"/>
          <p:cNvSpPr/>
          <p:nvPr userDrawn="1"/>
        </p:nvSpPr>
        <p:spPr>
          <a:xfrm>
            <a:off x="0" y="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4" name="Picture Placeholder 3"/>
          <p:cNvSpPr>
            <a:spLocks noGrp="1"/>
          </p:cNvSpPr>
          <p:nvPr>
            <p:ph type="pic" sz="quarter" idx="13"/>
          </p:nvPr>
        </p:nvSpPr>
        <p:spPr>
          <a:xfrm>
            <a:off x="1222375" y="1401763"/>
            <a:ext cx="2220913" cy="3930650"/>
          </a:xfrm>
        </p:spPr>
        <p:txBody>
          <a:bodyPr/>
          <a:lstStyle/>
          <a:p>
            <a:endParaRPr lang="id-ID"/>
          </a:p>
        </p:txBody>
      </p:sp>
    </p:spTree>
    <p:extLst>
      <p:ext uri="{BB962C8B-B14F-4D97-AF65-F5344CB8AC3E}">
        <p14:creationId xmlns:p14="http://schemas.microsoft.com/office/powerpoint/2010/main" val="12753521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alf Color for smart phone">
    <p:spTree>
      <p:nvGrpSpPr>
        <p:cNvPr id="1" name=""/>
        <p:cNvGrpSpPr/>
        <p:nvPr/>
      </p:nvGrpSpPr>
      <p:grpSpPr>
        <a:xfrm>
          <a:off x="0" y="0"/>
          <a:ext cx="0" cy="0"/>
          <a:chOff x="0" y="0"/>
          <a:chExt cx="0" cy="0"/>
        </a:xfrm>
      </p:grpSpPr>
      <p:sp>
        <p:nvSpPr>
          <p:cNvPr id="9" name="Rectangle 8"/>
          <p:cNvSpPr/>
          <p:nvPr userDrawn="1"/>
        </p:nvSpPr>
        <p:spPr>
          <a:xfrm>
            <a:off x="0" y="0"/>
            <a:ext cx="12192000" cy="34438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4" name="Picture Placeholder 3"/>
          <p:cNvSpPr>
            <a:spLocks noGrp="1"/>
          </p:cNvSpPr>
          <p:nvPr>
            <p:ph type="pic" sz="quarter" idx="13"/>
          </p:nvPr>
        </p:nvSpPr>
        <p:spPr>
          <a:xfrm>
            <a:off x="1222375" y="1401763"/>
            <a:ext cx="2220913" cy="3930650"/>
          </a:xfrm>
        </p:spPr>
        <p:txBody>
          <a:bodyPr/>
          <a:lstStyle/>
          <a:p>
            <a:endParaRPr lang="id-ID"/>
          </a:p>
        </p:txBody>
      </p:sp>
    </p:spTree>
    <p:extLst>
      <p:ext uri="{BB962C8B-B14F-4D97-AF65-F5344CB8AC3E}">
        <p14:creationId xmlns:p14="http://schemas.microsoft.com/office/powerpoint/2010/main" val="1144645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7" name="Rectangle 6"/>
          <p:cNvSpPr/>
          <p:nvPr userDrawn="1"/>
        </p:nvSpPr>
        <p:spPr>
          <a:xfrm>
            <a:off x="0" y="2358000"/>
            <a:ext cx="12192000" cy="45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3269107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Color 2">
    <p:spTree>
      <p:nvGrpSpPr>
        <p:cNvPr id="1" name=""/>
        <p:cNvGrpSpPr/>
        <p:nvPr/>
      </p:nvGrpSpPr>
      <p:grpSpPr>
        <a:xfrm>
          <a:off x="0" y="0"/>
          <a:ext cx="0" cy="0"/>
          <a:chOff x="0" y="0"/>
          <a:chExt cx="0" cy="0"/>
        </a:xfrm>
      </p:grpSpPr>
      <p:sp>
        <p:nvSpPr>
          <p:cNvPr id="9" name="Rectangle 8"/>
          <p:cNvSpPr/>
          <p:nvPr userDrawn="1"/>
        </p:nvSpPr>
        <p:spPr>
          <a:xfrm>
            <a:off x="0" y="-1"/>
            <a:ext cx="12192000" cy="4867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36983387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Half Color 2">
    <p:spTree>
      <p:nvGrpSpPr>
        <p:cNvPr id="1" name=""/>
        <p:cNvGrpSpPr/>
        <p:nvPr/>
      </p:nvGrpSpPr>
      <p:grpSpPr>
        <a:xfrm>
          <a:off x="0" y="0"/>
          <a:ext cx="0" cy="0"/>
          <a:chOff x="0" y="0"/>
          <a:chExt cx="0" cy="0"/>
        </a:xfrm>
      </p:grpSpPr>
      <p:sp>
        <p:nvSpPr>
          <p:cNvPr id="9" name="Rectangle 8"/>
          <p:cNvSpPr/>
          <p:nvPr userDrawn="1"/>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4"/>
          <p:cNvSpPr>
            <a:spLocks noGrp="1"/>
          </p:cNvSpPr>
          <p:nvPr>
            <p:ph type="pic" sz="quarter" idx="13"/>
          </p:nvPr>
        </p:nvSpPr>
        <p:spPr>
          <a:xfrm>
            <a:off x="1049088" y="1437205"/>
            <a:ext cx="3178527" cy="4144962"/>
          </a:xfrm>
        </p:spPr>
      </p:sp>
    </p:spTree>
    <p:extLst>
      <p:ext uri="{BB962C8B-B14F-4D97-AF65-F5344CB8AC3E}">
        <p14:creationId xmlns:p14="http://schemas.microsoft.com/office/powerpoint/2010/main" val="1947743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Half Color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90553-5B78-4448-9BEA-32FAE41A774E}"/>
              </a:ext>
            </a:extLst>
          </p:cNvPr>
          <p:cNvSpPr/>
          <p:nvPr userDrawn="1"/>
        </p:nvSpPr>
        <p:spPr>
          <a:xfrm>
            <a:off x="10907486" y="6230983"/>
            <a:ext cx="770708" cy="522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25271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 Color Bub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92896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Reverse Color Bub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4" name="Picture Placeholder 3"/>
          <p:cNvSpPr>
            <a:spLocks noGrp="1"/>
          </p:cNvSpPr>
          <p:nvPr>
            <p:ph type="pic" sz="quarter" idx="13"/>
          </p:nvPr>
        </p:nvSpPr>
        <p:spPr>
          <a:xfrm>
            <a:off x="0" y="-1"/>
            <a:ext cx="6096000" cy="2278800"/>
          </a:xfrm>
        </p:spPr>
        <p:txBody>
          <a:bodyPr/>
          <a:lstStyle/>
          <a:p>
            <a:endParaRPr lang="id-ID"/>
          </a:p>
        </p:txBody>
      </p:sp>
      <p:sp>
        <p:nvSpPr>
          <p:cNvPr id="9" name="Picture Placeholder 3"/>
          <p:cNvSpPr>
            <a:spLocks noGrp="1"/>
          </p:cNvSpPr>
          <p:nvPr>
            <p:ph type="pic" sz="quarter" idx="14"/>
          </p:nvPr>
        </p:nvSpPr>
        <p:spPr>
          <a:xfrm>
            <a:off x="6096000" y="2292374"/>
            <a:ext cx="6096000" cy="2278800"/>
          </a:xfrm>
        </p:spPr>
        <p:txBody>
          <a:bodyPr/>
          <a:lstStyle/>
          <a:p>
            <a:endParaRPr lang="id-ID"/>
          </a:p>
        </p:txBody>
      </p:sp>
      <p:sp>
        <p:nvSpPr>
          <p:cNvPr id="11" name="Picture Placeholder 3"/>
          <p:cNvSpPr>
            <a:spLocks noGrp="1"/>
          </p:cNvSpPr>
          <p:nvPr>
            <p:ph type="pic" sz="quarter" idx="15"/>
          </p:nvPr>
        </p:nvSpPr>
        <p:spPr>
          <a:xfrm>
            <a:off x="-994" y="4579424"/>
            <a:ext cx="6096000" cy="2278800"/>
          </a:xfrm>
        </p:spPr>
        <p:txBody>
          <a:bodyPr/>
          <a:lstStyle/>
          <a:p>
            <a:endParaRPr lang="id-ID"/>
          </a:p>
        </p:txBody>
      </p:sp>
    </p:spTree>
    <p:extLst>
      <p:ext uri="{BB962C8B-B14F-4D97-AF65-F5344CB8AC3E}">
        <p14:creationId xmlns:p14="http://schemas.microsoft.com/office/powerpoint/2010/main" val="33261892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Freeform 71"/>
          <p:cNvSpPr>
            <a:spLocks noEditPoints="1"/>
          </p:cNvSpPr>
          <p:nvPr userDrawn="1"/>
        </p:nvSpPr>
        <p:spPr bwMode="auto">
          <a:xfrm rot="5217264">
            <a:off x="-1581350" y="-697695"/>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216173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Half Color">
    <p:spTree>
      <p:nvGrpSpPr>
        <p:cNvPr id="1" name=""/>
        <p:cNvGrpSpPr/>
        <p:nvPr/>
      </p:nvGrpSpPr>
      <p:grpSpPr>
        <a:xfrm>
          <a:off x="0" y="0"/>
          <a:ext cx="0" cy="0"/>
          <a:chOff x="0" y="0"/>
          <a:chExt cx="0" cy="0"/>
        </a:xfrm>
      </p:grpSpPr>
      <p:sp>
        <p:nvSpPr>
          <p:cNvPr id="7" name="Rectangle 6"/>
          <p:cNvSpPr/>
          <p:nvPr userDrawn="1"/>
        </p:nvSpPr>
        <p:spPr>
          <a:xfrm>
            <a:off x="0" y="4863830"/>
            <a:ext cx="12192000" cy="19941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213960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Color + Picture">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3506788"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8" name="Picture Placeholder 2"/>
          <p:cNvSpPr>
            <a:spLocks noGrp="1"/>
          </p:cNvSpPr>
          <p:nvPr>
            <p:ph type="pic" sz="quarter" idx="14"/>
          </p:nvPr>
        </p:nvSpPr>
        <p:spPr>
          <a:xfrm>
            <a:off x="3506788" y="4028341"/>
            <a:ext cx="1720850" cy="1719262"/>
          </a:xfrm>
          <a:prstGeom prst="ellipse">
            <a:avLst/>
          </a:prstGeom>
          <a:ln w="38100">
            <a:solidFill>
              <a:schemeClr val="bg1"/>
            </a:solidFill>
          </a:ln>
        </p:spPr>
        <p:txBody>
          <a:bodyPr>
            <a:normAutofit/>
          </a:bodyPr>
          <a:lstStyle>
            <a:lvl1pPr>
              <a:defRPr sz="1600"/>
            </a:lvl1pPr>
          </a:lstStyle>
          <a:p>
            <a:endParaRPr lang="id-ID" dirty="0"/>
          </a:p>
        </p:txBody>
      </p:sp>
      <p:sp>
        <p:nvSpPr>
          <p:cNvPr id="9" name="Picture Placeholder 2"/>
          <p:cNvSpPr>
            <a:spLocks noGrp="1"/>
          </p:cNvSpPr>
          <p:nvPr>
            <p:ph type="pic" sz="quarter" idx="15"/>
          </p:nvPr>
        </p:nvSpPr>
        <p:spPr>
          <a:xfrm>
            <a:off x="6866412"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6866412" y="4028341"/>
            <a:ext cx="1720850" cy="1719262"/>
          </a:xfrm>
          <a:prstGeom prst="ellipse">
            <a:avLst/>
          </a:prstGeom>
          <a:ln w="38100">
            <a:solidFill>
              <a:schemeClr val="bg1"/>
            </a:solidFill>
          </a:ln>
        </p:spPr>
        <p:txBody>
          <a:bodyPr>
            <a:normAutofit/>
          </a:bodyPr>
          <a:lstStyle>
            <a:lvl1pPr>
              <a:defRPr sz="1600"/>
            </a:lvl1pPr>
          </a:lstStyle>
          <a:p>
            <a:endParaRPr lang="id-ID"/>
          </a:p>
        </p:txBody>
      </p:sp>
    </p:spTree>
    <p:extLst>
      <p:ext uri="{BB962C8B-B14F-4D97-AF65-F5344CB8AC3E}">
        <p14:creationId xmlns:p14="http://schemas.microsoft.com/office/powerpoint/2010/main" val="4253289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Full Color + Picture">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3506788"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8" name="Picture Placeholder 2"/>
          <p:cNvSpPr>
            <a:spLocks noGrp="1"/>
          </p:cNvSpPr>
          <p:nvPr>
            <p:ph type="pic" sz="quarter" idx="14"/>
          </p:nvPr>
        </p:nvSpPr>
        <p:spPr>
          <a:xfrm>
            <a:off x="3506788"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9" name="Picture Placeholder 2"/>
          <p:cNvSpPr>
            <a:spLocks noGrp="1"/>
          </p:cNvSpPr>
          <p:nvPr>
            <p:ph type="pic" sz="quarter" idx="15"/>
          </p:nvPr>
        </p:nvSpPr>
        <p:spPr>
          <a:xfrm>
            <a:off x="6866412" y="1760538"/>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0" name="Picture Placeholder 2"/>
          <p:cNvSpPr>
            <a:spLocks noGrp="1"/>
          </p:cNvSpPr>
          <p:nvPr>
            <p:ph type="pic" sz="quarter" idx="16"/>
          </p:nvPr>
        </p:nvSpPr>
        <p:spPr>
          <a:xfrm>
            <a:off x="6866412"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1" name="Picture Placeholder 2"/>
          <p:cNvSpPr>
            <a:spLocks noGrp="1"/>
          </p:cNvSpPr>
          <p:nvPr>
            <p:ph type="pic" sz="quarter" idx="17"/>
          </p:nvPr>
        </p:nvSpPr>
        <p:spPr>
          <a:xfrm>
            <a:off x="1447950" y="4028341"/>
            <a:ext cx="1720850" cy="1719262"/>
          </a:xfrm>
          <a:prstGeom prst="ellipse">
            <a:avLst/>
          </a:prstGeom>
          <a:ln w="38100">
            <a:solidFill>
              <a:schemeClr val="bg1"/>
            </a:solidFill>
          </a:ln>
        </p:spPr>
        <p:txBody>
          <a:bodyPr>
            <a:normAutofit/>
          </a:bodyPr>
          <a:lstStyle>
            <a:lvl1pPr>
              <a:defRPr sz="1600"/>
            </a:lvl1pPr>
          </a:lstStyle>
          <a:p>
            <a:endParaRPr lang="id-ID"/>
          </a:p>
        </p:txBody>
      </p:sp>
      <p:sp>
        <p:nvSpPr>
          <p:cNvPr id="12" name="Picture Placeholder 2"/>
          <p:cNvSpPr>
            <a:spLocks noGrp="1"/>
          </p:cNvSpPr>
          <p:nvPr>
            <p:ph type="pic" sz="quarter" idx="18"/>
          </p:nvPr>
        </p:nvSpPr>
        <p:spPr>
          <a:xfrm>
            <a:off x="1447950" y="1822853"/>
            <a:ext cx="1720850" cy="1719262"/>
          </a:xfrm>
          <a:prstGeom prst="ellipse">
            <a:avLst/>
          </a:prstGeom>
          <a:ln w="38100">
            <a:solidFill>
              <a:schemeClr val="bg1"/>
            </a:solidFill>
          </a:ln>
        </p:spPr>
        <p:txBody>
          <a:bodyPr>
            <a:normAutofit/>
          </a:bodyPr>
          <a:lstStyle>
            <a:lvl1pPr>
              <a:defRPr sz="1600"/>
            </a:lvl1pPr>
          </a:lstStyle>
          <a:p>
            <a:endParaRPr lang="id-ID"/>
          </a:p>
        </p:txBody>
      </p:sp>
    </p:spTree>
    <p:extLst>
      <p:ext uri="{BB962C8B-B14F-4D97-AF65-F5344CB8AC3E}">
        <p14:creationId xmlns:p14="http://schemas.microsoft.com/office/powerpoint/2010/main" val="17798526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Color">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3"/>
          </p:nvPr>
        </p:nvSpPr>
        <p:spPr>
          <a:xfrm>
            <a:off x="2478088" y="1760538"/>
            <a:ext cx="1720850" cy="1719262"/>
          </a:xfrm>
          <a:prstGeom prst="ellipse">
            <a:avLst/>
          </a:prstGeom>
          <a:ln w="38100">
            <a:noFill/>
          </a:ln>
        </p:spPr>
        <p:txBody>
          <a:bodyPr>
            <a:normAutofit/>
          </a:bodyPr>
          <a:lstStyle>
            <a:lvl1pPr marL="0" indent="0">
              <a:buNone/>
              <a:defRPr sz="1050"/>
            </a:lvl1pPr>
          </a:lstStyle>
          <a:p>
            <a:endParaRPr lang="id-ID" dirty="0"/>
          </a:p>
        </p:txBody>
      </p:sp>
      <p:sp>
        <p:nvSpPr>
          <p:cNvPr id="8" name="Picture Placeholder 2"/>
          <p:cNvSpPr>
            <a:spLocks noGrp="1"/>
          </p:cNvSpPr>
          <p:nvPr>
            <p:ph type="pic" sz="quarter" idx="14"/>
          </p:nvPr>
        </p:nvSpPr>
        <p:spPr>
          <a:xfrm>
            <a:off x="2478088" y="4028341"/>
            <a:ext cx="1720850" cy="1719262"/>
          </a:xfrm>
          <a:prstGeom prst="ellipse">
            <a:avLst/>
          </a:prstGeom>
          <a:ln w="38100">
            <a:noFill/>
          </a:ln>
        </p:spPr>
        <p:txBody>
          <a:bodyPr>
            <a:normAutofit/>
          </a:bodyPr>
          <a:lstStyle>
            <a:lvl1pPr>
              <a:defRPr sz="1050"/>
            </a:lvl1pPr>
          </a:lstStyle>
          <a:p>
            <a:endParaRPr lang="id-ID"/>
          </a:p>
        </p:txBody>
      </p:sp>
      <p:sp>
        <p:nvSpPr>
          <p:cNvPr id="9" name="Picture Placeholder 2"/>
          <p:cNvSpPr>
            <a:spLocks noGrp="1"/>
          </p:cNvSpPr>
          <p:nvPr>
            <p:ph type="pic" sz="quarter" idx="15"/>
          </p:nvPr>
        </p:nvSpPr>
        <p:spPr>
          <a:xfrm>
            <a:off x="4536926" y="1760538"/>
            <a:ext cx="1720850" cy="1719262"/>
          </a:xfrm>
          <a:prstGeom prst="ellipse">
            <a:avLst/>
          </a:prstGeom>
          <a:ln w="38100">
            <a:noFill/>
          </a:ln>
        </p:spPr>
        <p:txBody>
          <a:bodyPr>
            <a:normAutofit/>
          </a:bodyPr>
          <a:lstStyle>
            <a:lvl1pPr marL="0" indent="0">
              <a:buNone/>
              <a:defRPr sz="1050"/>
            </a:lvl1pPr>
          </a:lstStyle>
          <a:p>
            <a:endParaRPr lang="id-ID" dirty="0"/>
          </a:p>
        </p:txBody>
      </p:sp>
      <p:sp>
        <p:nvSpPr>
          <p:cNvPr id="10" name="Picture Placeholder 2"/>
          <p:cNvSpPr>
            <a:spLocks noGrp="1"/>
          </p:cNvSpPr>
          <p:nvPr>
            <p:ph type="pic" sz="quarter" idx="16"/>
          </p:nvPr>
        </p:nvSpPr>
        <p:spPr>
          <a:xfrm>
            <a:off x="4536926" y="4028341"/>
            <a:ext cx="1720850" cy="1719262"/>
          </a:xfrm>
          <a:prstGeom prst="ellipse">
            <a:avLst/>
          </a:prstGeom>
          <a:ln w="38100">
            <a:noFill/>
          </a:ln>
        </p:spPr>
        <p:txBody>
          <a:bodyPr>
            <a:normAutofit/>
          </a:bodyPr>
          <a:lstStyle>
            <a:lvl1pPr>
              <a:defRPr sz="1050"/>
            </a:lvl1pPr>
          </a:lstStyle>
          <a:p>
            <a:endParaRPr lang="id-ID"/>
          </a:p>
        </p:txBody>
      </p:sp>
      <p:sp>
        <p:nvSpPr>
          <p:cNvPr id="11" name="Picture Placeholder 2"/>
          <p:cNvSpPr>
            <a:spLocks noGrp="1"/>
          </p:cNvSpPr>
          <p:nvPr>
            <p:ph type="pic" sz="quarter" idx="17"/>
          </p:nvPr>
        </p:nvSpPr>
        <p:spPr>
          <a:xfrm>
            <a:off x="419250" y="4028341"/>
            <a:ext cx="1720850" cy="1719262"/>
          </a:xfrm>
          <a:prstGeom prst="ellipse">
            <a:avLst/>
          </a:prstGeom>
          <a:ln w="38100">
            <a:noFill/>
          </a:ln>
        </p:spPr>
        <p:txBody>
          <a:bodyPr>
            <a:normAutofit/>
          </a:bodyPr>
          <a:lstStyle>
            <a:lvl1pPr>
              <a:defRPr sz="1050"/>
            </a:lvl1pPr>
          </a:lstStyle>
          <a:p>
            <a:endParaRPr lang="id-ID"/>
          </a:p>
        </p:txBody>
      </p:sp>
      <p:sp>
        <p:nvSpPr>
          <p:cNvPr id="12" name="Picture Placeholder 2"/>
          <p:cNvSpPr>
            <a:spLocks noGrp="1"/>
          </p:cNvSpPr>
          <p:nvPr>
            <p:ph type="pic" sz="quarter" idx="18"/>
          </p:nvPr>
        </p:nvSpPr>
        <p:spPr>
          <a:xfrm>
            <a:off x="419250" y="1822853"/>
            <a:ext cx="1720850" cy="1719262"/>
          </a:xfrm>
          <a:prstGeom prst="ellipse">
            <a:avLst/>
          </a:prstGeom>
          <a:ln w="38100">
            <a:noFill/>
          </a:ln>
        </p:spPr>
        <p:txBody>
          <a:bodyPr>
            <a:normAutofit/>
          </a:bodyPr>
          <a:lstStyle>
            <a:lvl1pPr marL="0" indent="0">
              <a:buNone/>
              <a:defRPr sz="1050"/>
            </a:lvl1pPr>
          </a:lstStyle>
          <a:p>
            <a:endParaRPr lang="id-ID" dirty="0"/>
          </a:p>
        </p:txBody>
      </p:sp>
      <p:sp>
        <p:nvSpPr>
          <p:cNvPr id="13" name="Picture Placeholder 2"/>
          <p:cNvSpPr>
            <a:spLocks noGrp="1"/>
          </p:cNvSpPr>
          <p:nvPr>
            <p:ph type="pic" sz="quarter" idx="19"/>
          </p:nvPr>
        </p:nvSpPr>
        <p:spPr>
          <a:xfrm>
            <a:off x="8382486" y="1812220"/>
            <a:ext cx="1720850" cy="1719262"/>
          </a:xfrm>
          <a:prstGeom prst="ellipse">
            <a:avLst/>
          </a:prstGeom>
          <a:ln w="38100">
            <a:noFill/>
          </a:ln>
        </p:spPr>
        <p:txBody>
          <a:bodyPr>
            <a:normAutofit/>
          </a:bodyPr>
          <a:lstStyle>
            <a:lvl1pPr>
              <a:defRPr sz="1050"/>
            </a:lvl1pPr>
          </a:lstStyle>
          <a:p>
            <a:endParaRPr lang="id-ID"/>
          </a:p>
        </p:txBody>
      </p:sp>
      <p:sp>
        <p:nvSpPr>
          <p:cNvPr id="14" name="Picture Placeholder 2"/>
          <p:cNvSpPr>
            <a:spLocks noGrp="1"/>
          </p:cNvSpPr>
          <p:nvPr>
            <p:ph type="pic" sz="quarter" idx="20"/>
          </p:nvPr>
        </p:nvSpPr>
        <p:spPr>
          <a:xfrm>
            <a:off x="8382486" y="4080023"/>
            <a:ext cx="1720850" cy="1719262"/>
          </a:xfrm>
          <a:prstGeom prst="ellipse">
            <a:avLst/>
          </a:prstGeom>
          <a:ln w="38100">
            <a:noFill/>
          </a:ln>
        </p:spPr>
        <p:txBody>
          <a:bodyPr>
            <a:normAutofit/>
          </a:bodyPr>
          <a:lstStyle>
            <a:lvl1pPr>
              <a:defRPr sz="1050"/>
            </a:lvl1pPr>
          </a:lstStyle>
          <a:p>
            <a:endParaRPr lang="id-ID"/>
          </a:p>
        </p:txBody>
      </p:sp>
      <p:sp>
        <p:nvSpPr>
          <p:cNvPr id="15" name="Picture Placeholder 2"/>
          <p:cNvSpPr>
            <a:spLocks noGrp="1"/>
          </p:cNvSpPr>
          <p:nvPr>
            <p:ph type="pic" sz="quarter" idx="21"/>
          </p:nvPr>
        </p:nvSpPr>
        <p:spPr>
          <a:xfrm>
            <a:off x="10441324" y="1812220"/>
            <a:ext cx="1720850" cy="1719262"/>
          </a:xfrm>
          <a:prstGeom prst="ellipse">
            <a:avLst/>
          </a:prstGeom>
          <a:ln w="38100">
            <a:noFill/>
          </a:ln>
        </p:spPr>
        <p:txBody>
          <a:bodyPr>
            <a:normAutofit/>
          </a:bodyPr>
          <a:lstStyle>
            <a:lvl1pPr>
              <a:defRPr sz="1050"/>
            </a:lvl1pPr>
          </a:lstStyle>
          <a:p>
            <a:endParaRPr lang="id-ID"/>
          </a:p>
        </p:txBody>
      </p:sp>
      <p:sp>
        <p:nvSpPr>
          <p:cNvPr id="16" name="Picture Placeholder 2"/>
          <p:cNvSpPr>
            <a:spLocks noGrp="1"/>
          </p:cNvSpPr>
          <p:nvPr>
            <p:ph type="pic" sz="quarter" idx="22"/>
          </p:nvPr>
        </p:nvSpPr>
        <p:spPr>
          <a:xfrm>
            <a:off x="10441324" y="4080023"/>
            <a:ext cx="1720850" cy="1719262"/>
          </a:xfrm>
          <a:prstGeom prst="ellipse">
            <a:avLst/>
          </a:prstGeom>
          <a:ln w="38100">
            <a:noFill/>
          </a:ln>
        </p:spPr>
        <p:txBody>
          <a:bodyPr>
            <a:normAutofit/>
          </a:bodyPr>
          <a:lstStyle>
            <a:lvl1pPr>
              <a:defRPr sz="1050"/>
            </a:lvl1pPr>
          </a:lstStyle>
          <a:p>
            <a:endParaRPr lang="id-ID"/>
          </a:p>
        </p:txBody>
      </p:sp>
      <p:sp>
        <p:nvSpPr>
          <p:cNvPr id="17" name="Picture Placeholder 2"/>
          <p:cNvSpPr>
            <a:spLocks noGrp="1"/>
          </p:cNvSpPr>
          <p:nvPr>
            <p:ph type="pic" sz="quarter" idx="23"/>
          </p:nvPr>
        </p:nvSpPr>
        <p:spPr>
          <a:xfrm>
            <a:off x="6323648" y="4080023"/>
            <a:ext cx="1720850" cy="1719262"/>
          </a:xfrm>
          <a:prstGeom prst="ellipse">
            <a:avLst/>
          </a:prstGeom>
          <a:ln w="38100">
            <a:noFill/>
          </a:ln>
        </p:spPr>
        <p:txBody>
          <a:bodyPr>
            <a:normAutofit/>
          </a:bodyPr>
          <a:lstStyle>
            <a:lvl1pPr>
              <a:defRPr sz="1050"/>
            </a:lvl1pPr>
          </a:lstStyle>
          <a:p>
            <a:endParaRPr lang="id-ID"/>
          </a:p>
        </p:txBody>
      </p:sp>
      <p:sp>
        <p:nvSpPr>
          <p:cNvPr id="18" name="Picture Placeholder 2"/>
          <p:cNvSpPr>
            <a:spLocks noGrp="1"/>
          </p:cNvSpPr>
          <p:nvPr>
            <p:ph type="pic" sz="quarter" idx="24"/>
          </p:nvPr>
        </p:nvSpPr>
        <p:spPr>
          <a:xfrm>
            <a:off x="6323648" y="1874535"/>
            <a:ext cx="1720850" cy="1719262"/>
          </a:xfrm>
          <a:prstGeom prst="ellipse">
            <a:avLst/>
          </a:prstGeom>
          <a:ln w="38100">
            <a:noFill/>
          </a:ln>
        </p:spPr>
        <p:txBody>
          <a:bodyPr>
            <a:normAutofit/>
          </a:bodyPr>
          <a:lstStyle>
            <a:lvl1pPr>
              <a:defRPr sz="1050"/>
            </a:lvl1pPr>
          </a:lstStyle>
          <a:p>
            <a:endParaRPr lang="id-ID"/>
          </a:p>
        </p:txBody>
      </p:sp>
      <p:sp>
        <p:nvSpPr>
          <p:cNvPr id="19" name="Picture Placeholder 2"/>
          <p:cNvSpPr>
            <a:spLocks noGrp="1"/>
          </p:cNvSpPr>
          <p:nvPr>
            <p:ph type="pic" sz="quarter" idx="25"/>
          </p:nvPr>
        </p:nvSpPr>
        <p:spPr>
          <a:xfrm>
            <a:off x="2543960" y="-47022"/>
            <a:ext cx="1720850" cy="1719262"/>
          </a:xfrm>
          <a:prstGeom prst="ellipse">
            <a:avLst/>
          </a:prstGeom>
          <a:ln w="38100">
            <a:noFill/>
          </a:ln>
        </p:spPr>
        <p:txBody>
          <a:bodyPr>
            <a:normAutofit/>
          </a:bodyPr>
          <a:lstStyle>
            <a:lvl1pPr marL="0" indent="0">
              <a:buNone/>
              <a:defRPr sz="1050"/>
            </a:lvl1pPr>
          </a:lstStyle>
          <a:p>
            <a:endParaRPr lang="id-ID" dirty="0"/>
          </a:p>
        </p:txBody>
      </p:sp>
      <p:sp>
        <p:nvSpPr>
          <p:cNvPr id="20" name="Picture Placeholder 2"/>
          <p:cNvSpPr>
            <a:spLocks noGrp="1"/>
          </p:cNvSpPr>
          <p:nvPr>
            <p:ph type="pic" sz="quarter" idx="26"/>
          </p:nvPr>
        </p:nvSpPr>
        <p:spPr>
          <a:xfrm>
            <a:off x="4602798" y="-47022"/>
            <a:ext cx="1720850" cy="1719262"/>
          </a:xfrm>
          <a:prstGeom prst="ellipse">
            <a:avLst/>
          </a:prstGeom>
          <a:ln w="38100">
            <a:noFill/>
          </a:ln>
        </p:spPr>
        <p:txBody>
          <a:bodyPr>
            <a:normAutofit/>
          </a:bodyPr>
          <a:lstStyle>
            <a:lvl1pPr marL="0" indent="0">
              <a:buNone/>
              <a:defRPr sz="1050"/>
            </a:lvl1pPr>
          </a:lstStyle>
          <a:p>
            <a:endParaRPr lang="id-ID" dirty="0"/>
          </a:p>
        </p:txBody>
      </p:sp>
      <p:sp>
        <p:nvSpPr>
          <p:cNvPr id="21" name="Picture Placeholder 2"/>
          <p:cNvSpPr>
            <a:spLocks noGrp="1"/>
          </p:cNvSpPr>
          <p:nvPr>
            <p:ph type="pic" sz="quarter" idx="27"/>
          </p:nvPr>
        </p:nvSpPr>
        <p:spPr>
          <a:xfrm>
            <a:off x="485122" y="15293"/>
            <a:ext cx="1720850" cy="1719262"/>
          </a:xfrm>
          <a:prstGeom prst="ellipse">
            <a:avLst/>
          </a:prstGeom>
          <a:ln w="38100">
            <a:noFill/>
          </a:ln>
        </p:spPr>
        <p:txBody>
          <a:bodyPr>
            <a:normAutofit/>
          </a:bodyPr>
          <a:lstStyle>
            <a:lvl1pPr marL="0" indent="0">
              <a:buNone/>
              <a:defRPr sz="1050"/>
            </a:lvl1pPr>
          </a:lstStyle>
          <a:p>
            <a:endParaRPr lang="id-ID" dirty="0"/>
          </a:p>
        </p:txBody>
      </p:sp>
    </p:spTree>
    <p:extLst>
      <p:ext uri="{BB962C8B-B14F-4D97-AF65-F5344CB8AC3E}">
        <p14:creationId xmlns:p14="http://schemas.microsoft.com/office/powerpoint/2010/main" val="34667879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ull Color">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1044575" y="2708275"/>
            <a:ext cx="2220913" cy="1436688"/>
          </a:xfrm>
        </p:spPr>
        <p:txBody>
          <a:bodyPr/>
          <a:lstStyle/>
          <a:p>
            <a:endParaRPr lang="id-ID"/>
          </a:p>
        </p:txBody>
      </p:sp>
      <p:sp>
        <p:nvSpPr>
          <p:cNvPr id="8" name="Picture Placeholder 2"/>
          <p:cNvSpPr>
            <a:spLocks noGrp="1"/>
          </p:cNvSpPr>
          <p:nvPr>
            <p:ph type="pic" sz="quarter" idx="14"/>
          </p:nvPr>
        </p:nvSpPr>
        <p:spPr>
          <a:xfrm>
            <a:off x="4984549" y="2708275"/>
            <a:ext cx="2220913" cy="1436688"/>
          </a:xfrm>
        </p:spPr>
        <p:txBody>
          <a:bodyPr/>
          <a:lstStyle/>
          <a:p>
            <a:endParaRPr lang="id-ID"/>
          </a:p>
        </p:txBody>
      </p:sp>
      <p:sp>
        <p:nvSpPr>
          <p:cNvPr id="9" name="Picture Placeholder 2"/>
          <p:cNvSpPr>
            <a:spLocks noGrp="1"/>
          </p:cNvSpPr>
          <p:nvPr>
            <p:ph type="pic" sz="quarter" idx="15"/>
          </p:nvPr>
        </p:nvSpPr>
        <p:spPr>
          <a:xfrm>
            <a:off x="8924523" y="2708275"/>
            <a:ext cx="2220913" cy="1436688"/>
          </a:xfrm>
        </p:spPr>
        <p:txBody>
          <a:bodyPr/>
          <a:lstStyle/>
          <a:p>
            <a:endParaRPr lang="id-ID"/>
          </a:p>
        </p:txBody>
      </p:sp>
    </p:spTree>
    <p:extLst>
      <p:ext uri="{BB962C8B-B14F-4D97-AF65-F5344CB8AC3E}">
        <p14:creationId xmlns:p14="http://schemas.microsoft.com/office/powerpoint/2010/main" val="32959087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Full Color">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3736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Full Color">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1519587" y="2708275"/>
            <a:ext cx="1080000" cy="1080000"/>
          </a:xfrm>
          <a:prstGeom prst="ellipse">
            <a:avLst/>
          </a:prstGeom>
        </p:spPr>
        <p:txBody>
          <a:bodyPr>
            <a:normAutofit/>
          </a:bodyPr>
          <a:lstStyle>
            <a:lvl1pPr>
              <a:defRPr sz="1200"/>
            </a:lvl1pPr>
          </a:lstStyle>
          <a:p>
            <a:endParaRPr lang="id-ID" dirty="0"/>
          </a:p>
        </p:txBody>
      </p:sp>
      <p:sp>
        <p:nvSpPr>
          <p:cNvPr id="8" name="Picture Placeholder 2"/>
          <p:cNvSpPr>
            <a:spLocks noGrp="1"/>
          </p:cNvSpPr>
          <p:nvPr>
            <p:ph type="pic" sz="quarter" idx="14"/>
          </p:nvPr>
        </p:nvSpPr>
        <p:spPr>
          <a:xfrm>
            <a:off x="4889548" y="2708275"/>
            <a:ext cx="1080000" cy="1080000"/>
          </a:xfrm>
          <a:prstGeom prst="ellipse">
            <a:avLst/>
          </a:prstGeom>
        </p:spPr>
        <p:txBody>
          <a:bodyPr>
            <a:normAutofit/>
          </a:bodyPr>
          <a:lstStyle>
            <a:lvl1pPr>
              <a:defRPr sz="1200"/>
            </a:lvl1pPr>
          </a:lstStyle>
          <a:p>
            <a:endParaRPr lang="id-ID"/>
          </a:p>
        </p:txBody>
      </p:sp>
      <p:sp>
        <p:nvSpPr>
          <p:cNvPr id="9" name="Picture Placeholder 2"/>
          <p:cNvSpPr>
            <a:spLocks noGrp="1"/>
          </p:cNvSpPr>
          <p:nvPr>
            <p:ph type="pic" sz="quarter" idx="15"/>
          </p:nvPr>
        </p:nvSpPr>
        <p:spPr>
          <a:xfrm>
            <a:off x="9399535" y="2708275"/>
            <a:ext cx="1080000" cy="1080000"/>
          </a:xfrm>
          <a:prstGeom prst="ellipse">
            <a:avLst/>
          </a:prstGeom>
        </p:spPr>
        <p:txBody>
          <a:bodyPr>
            <a:normAutofit/>
          </a:bodyPr>
          <a:lstStyle>
            <a:lvl1pPr>
              <a:defRPr sz="1200"/>
            </a:lvl1pPr>
          </a:lstStyle>
          <a:p>
            <a:endParaRPr lang="id-ID"/>
          </a:p>
        </p:txBody>
      </p:sp>
      <p:sp>
        <p:nvSpPr>
          <p:cNvPr id="10" name="Picture Placeholder 2"/>
          <p:cNvSpPr>
            <a:spLocks noGrp="1"/>
          </p:cNvSpPr>
          <p:nvPr>
            <p:ph type="pic" sz="quarter" idx="16"/>
          </p:nvPr>
        </p:nvSpPr>
        <p:spPr>
          <a:xfrm>
            <a:off x="5969548" y="2708275"/>
            <a:ext cx="1080000" cy="1080000"/>
          </a:xfrm>
          <a:prstGeom prst="ellipse">
            <a:avLst/>
          </a:prstGeom>
        </p:spPr>
        <p:txBody>
          <a:bodyPr>
            <a:normAutofit/>
          </a:bodyPr>
          <a:lstStyle>
            <a:lvl1pPr>
              <a:defRPr sz="1200"/>
            </a:lvl1pPr>
          </a:lstStyle>
          <a:p>
            <a:endParaRPr lang="id-ID"/>
          </a:p>
        </p:txBody>
      </p:sp>
      <p:sp>
        <p:nvSpPr>
          <p:cNvPr id="11" name="Picture Placeholder 2"/>
          <p:cNvSpPr>
            <a:spLocks noGrp="1"/>
          </p:cNvSpPr>
          <p:nvPr>
            <p:ph type="pic" sz="quarter" idx="17"/>
          </p:nvPr>
        </p:nvSpPr>
        <p:spPr>
          <a:xfrm>
            <a:off x="8499535" y="2798275"/>
            <a:ext cx="900000" cy="900000"/>
          </a:xfrm>
          <a:prstGeom prst="ellipse">
            <a:avLst/>
          </a:prstGeom>
        </p:spPr>
        <p:txBody>
          <a:bodyPr>
            <a:normAutofit/>
          </a:bodyPr>
          <a:lstStyle>
            <a:lvl1pPr>
              <a:defRPr sz="1200"/>
            </a:lvl1pPr>
          </a:lstStyle>
          <a:p>
            <a:endParaRPr lang="id-ID"/>
          </a:p>
        </p:txBody>
      </p:sp>
      <p:sp>
        <p:nvSpPr>
          <p:cNvPr id="12" name="Picture Placeholder 2"/>
          <p:cNvSpPr>
            <a:spLocks noGrp="1"/>
          </p:cNvSpPr>
          <p:nvPr>
            <p:ph type="pic" sz="quarter" idx="18"/>
          </p:nvPr>
        </p:nvSpPr>
        <p:spPr>
          <a:xfrm>
            <a:off x="10479535" y="2798275"/>
            <a:ext cx="900000" cy="900000"/>
          </a:xfrm>
          <a:prstGeom prst="ellipse">
            <a:avLst/>
          </a:prstGeom>
        </p:spPr>
        <p:txBody>
          <a:bodyPr>
            <a:normAutofit/>
          </a:bodyPr>
          <a:lstStyle>
            <a:lvl1pPr>
              <a:defRPr sz="1200"/>
            </a:lvl1pPr>
          </a:lstStyle>
          <a:p>
            <a:endParaRPr lang="id-ID" dirty="0"/>
          </a:p>
        </p:txBody>
      </p:sp>
    </p:spTree>
    <p:extLst>
      <p:ext uri="{BB962C8B-B14F-4D97-AF65-F5344CB8AC3E}">
        <p14:creationId xmlns:p14="http://schemas.microsoft.com/office/powerpoint/2010/main" val="611926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ull Color">
    <p:bg>
      <p:bgPr>
        <a:solidFill>
          <a:schemeClr val="accent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0" y="0"/>
            <a:ext cx="2034000" cy="2286000"/>
          </a:xfrm>
        </p:spPr>
        <p:txBody>
          <a:bodyPr/>
          <a:lstStyle/>
          <a:p>
            <a:endParaRPr lang="id-ID"/>
          </a:p>
        </p:txBody>
      </p:sp>
      <p:sp>
        <p:nvSpPr>
          <p:cNvPr id="11" name="Picture Placeholder 3"/>
          <p:cNvSpPr>
            <a:spLocks noGrp="1"/>
          </p:cNvSpPr>
          <p:nvPr>
            <p:ph type="pic" sz="quarter" idx="11"/>
          </p:nvPr>
        </p:nvSpPr>
        <p:spPr>
          <a:xfrm>
            <a:off x="0" y="2286000"/>
            <a:ext cx="2034000" cy="2286000"/>
          </a:xfrm>
        </p:spPr>
        <p:txBody>
          <a:bodyPr/>
          <a:lstStyle/>
          <a:p>
            <a:endParaRPr lang="id-ID"/>
          </a:p>
        </p:txBody>
      </p:sp>
      <p:sp>
        <p:nvSpPr>
          <p:cNvPr id="12" name="Picture Placeholder 3"/>
          <p:cNvSpPr>
            <a:spLocks noGrp="1"/>
          </p:cNvSpPr>
          <p:nvPr>
            <p:ph type="pic" sz="quarter" idx="13"/>
          </p:nvPr>
        </p:nvSpPr>
        <p:spPr>
          <a:xfrm>
            <a:off x="0" y="4572000"/>
            <a:ext cx="2034000" cy="2286000"/>
          </a:xfrm>
        </p:spPr>
        <p:txBody>
          <a:bodyPr/>
          <a:lstStyle/>
          <a:p>
            <a:endParaRPr lang="id-ID"/>
          </a:p>
        </p:txBody>
      </p:sp>
      <p:sp>
        <p:nvSpPr>
          <p:cNvPr id="13" name="Picture Placeholder 3"/>
          <p:cNvSpPr>
            <a:spLocks noGrp="1"/>
          </p:cNvSpPr>
          <p:nvPr>
            <p:ph type="pic" sz="quarter" idx="14"/>
          </p:nvPr>
        </p:nvSpPr>
        <p:spPr>
          <a:xfrm>
            <a:off x="2037319" y="0"/>
            <a:ext cx="2034000" cy="2286000"/>
          </a:xfrm>
        </p:spPr>
        <p:txBody>
          <a:bodyPr/>
          <a:lstStyle/>
          <a:p>
            <a:endParaRPr lang="id-ID"/>
          </a:p>
        </p:txBody>
      </p:sp>
      <p:sp>
        <p:nvSpPr>
          <p:cNvPr id="14" name="Picture Placeholder 3"/>
          <p:cNvSpPr>
            <a:spLocks noGrp="1"/>
          </p:cNvSpPr>
          <p:nvPr>
            <p:ph type="pic" sz="quarter" idx="15"/>
          </p:nvPr>
        </p:nvSpPr>
        <p:spPr>
          <a:xfrm>
            <a:off x="2037319" y="2286000"/>
            <a:ext cx="2034000" cy="2286000"/>
          </a:xfrm>
        </p:spPr>
        <p:txBody>
          <a:bodyPr/>
          <a:lstStyle/>
          <a:p>
            <a:endParaRPr lang="id-ID"/>
          </a:p>
        </p:txBody>
      </p:sp>
      <p:sp>
        <p:nvSpPr>
          <p:cNvPr id="15" name="Picture Placeholder 3"/>
          <p:cNvSpPr>
            <a:spLocks noGrp="1"/>
          </p:cNvSpPr>
          <p:nvPr>
            <p:ph type="pic" sz="quarter" idx="16"/>
          </p:nvPr>
        </p:nvSpPr>
        <p:spPr>
          <a:xfrm>
            <a:off x="2037319" y="4572000"/>
            <a:ext cx="2034000" cy="2286000"/>
          </a:xfrm>
        </p:spPr>
        <p:txBody>
          <a:bodyPr/>
          <a:lstStyle/>
          <a:p>
            <a:endParaRPr lang="id-ID"/>
          </a:p>
        </p:txBody>
      </p:sp>
      <p:sp>
        <p:nvSpPr>
          <p:cNvPr id="16" name="Picture Placeholder 3"/>
          <p:cNvSpPr>
            <a:spLocks noGrp="1"/>
          </p:cNvSpPr>
          <p:nvPr>
            <p:ph type="pic" sz="quarter" idx="17"/>
          </p:nvPr>
        </p:nvSpPr>
        <p:spPr>
          <a:xfrm>
            <a:off x="4071319" y="0"/>
            <a:ext cx="2034000" cy="2286000"/>
          </a:xfrm>
        </p:spPr>
        <p:txBody>
          <a:bodyPr/>
          <a:lstStyle/>
          <a:p>
            <a:endParaRPr lang="id-ID"/>
          </a:p>
        </p:txBody>
      </p:sp>
      <p:sp>
        <p:nvSpPr>
          <p:cNvPr id="17" name="Picture Placeholder 3"/>
          <p:cNvSpPr>
            <a:spLocks noGrp="1"/>
          </p:cNvSpPr>
          <p:nvPr>
            <p:ph type="pic" sz="quarter" idx="18"/>
          </p:nvPr>
        </p:nvSpPr>
        <p:spPr>
          <a:xfrm>
            <a:off x="4071319" y="2286000"/>
            <a:ext cx="2034000" cy="2286000"/>
          </a:xfrm>
        </p:spPr>
        <p:txBody>
          <a:bodyPr/>
          <a:lstStyle/>
          <a:p>
            <a:endParaRPr lang="id-ID"/>
          </a:p>
        </p:txBody>
      </p:sp>
      <p:sp>
        <p:nvSpPr>
          <p:cNvPr id="18" name="Picture Placeholder 3"/>
          <p:cNvSpPr>
            <a:spLocks noGrp="1"/>
          </p:cNvSpPr>
          <p:nvPr>
            <p:ph type="pic" sz="quarter" idx="19"/>
          </p:nvPr>
        </p:nvSpPr>
        <p:spPr>
          <a:xfrm>
            <a:off x="4071319" y="4572000"/>
            <a:ext cx="2034000" cy="2286000"/>
          </a:xfrm>
        </p:spPr>
        <p:txBody>
          <a:bodyPr/>
          <a:lstStyle/>
          <a:p>
            <a:endParaRPr lang="id-ID"/>
          </a:p>
        </p:txBody>
      </p:sp>
      <p:sp>
        <p:nvSpPr>
          <p:cNvPr id="19" name="Picture Placeholder 3"/>
          <p:cNvSpPr>
            <a:spLocks noGrp="1"/>
          </p:cNvSpPr>
          <p:nvPr>
            <p:ph type="pic" sz="quarter" idx="20"/>
          </p:nvPr>
        </p:nvSpPr>
        <p:spPr>
          <a:xfrm>
            <a:off x="6108638" y="0"/>
            <a:ext cx="2034000" cy="2286000"/>
          </a:xfrm>
        </p:spPr>
        <p:txBody>
          <a:bodyPr/>
          <a:lstStyle/>
          <a:p>
            <a:endParaRPr lang="id-ID"/>
          </a:p>
        </p:txBody>
      </p:sp>
      <p:sp>
        <p:nvSpPr>
          <p:cNvPr id="20" name="Picture Placeholder 3"/>
          <p:cNvSpPr>
            <a:spLocks noGrp="1"/>
          </p:cNvSpPr>
          <p:nvPr>
            <p:ph type="pic" sz="quarter" idx="21"/>
          </p:nvPr>
        </p:nvSpPr>
        <p:spPr>
          <a:xfrm>
            <a:off x="6108638" y="2286000"/>
            <a:ext cx="2034000" cy="2286000"/>
          </a:xfrm>
        </p:spPr>
        <p:txBody>
          <a:bodyPr/>
          <a:lstStyle/>
          <a:p>
            <a:endParaRPr lang="id-ID"/>
          </a:p>
        </p:txBody>
      </p:sp>
      <p:sp>
        <p:nvSpPr>
          <p:cNvPr id="21" name="Picture Placeholder 3"/>
          <p:cNvSpPr>
            <a:spLocks noGrp="1"/>
          </p:cNvSpPr>
          <p:nvPr>
            <p:ph type="pic" sz="quarter" idx="22"/>
          </p:nvPr>
        </p:nvSpPr>
        <p:spPr>
          <a:xfrm>
            <a:off x="6108638" y="4572000"/>
            <a:ext cx="2034000" cy="2286000"/>
          </a:xfrm>
        </p:spPr>
        <p:txBody>
          <a:bodyPr/>
          <a:lstStyle/>
          <a:p>
            <a:endParaRPr lang="id-ID"/>
          </a:p>
        </p:txBody>
      </p:sp>
    </p:spTree>
    <p:extLst>
      <p:ext uri="{BB962C8B-B14F-4D97-AF65-F5344CB8AC3E}">
        <p14:creationId xmlns:p14="http://schemas.microsoft.com/office/powerpoint/2010/main" val="16274115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9" name="Picture Placeholder 79"/>
          <p:cNvSpPr>
            <a:spLocks noGrp="1"/>
          </p:cNvSpPr>
          <p:nvPr>
            <p:ph type="pic" sz="quarter" idx="13"/>
          </p:nvPr>
        </p:nvSpPr>
        <p:spPr>
          <a:xfrm>
            <a:off x="0" y="1903220"/>
            <a:ext cx="12192000" cy="3051553"/>
          </a:xfrm>
        </p:spPr>
      </p:sp>
    </p:spTree>
    <p:extLst>
      <p:ext uri="{BB962C8B-B14F-4D97-AF65-F5344CB8AC3E}">
        <p14:creationId xmlns:p14="http://schemas.microsoft.com/office/powerpoint/2010/main" val="6284933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70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Normal 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Freeform 71"/>
          <p:cNvSpPr>
            <a:spLocks noEditPoints="1"/>
          </p:cNvSpPr>
          <p:nvPr userDrawn="1"/>
        </p:nvSpPr>
        <p:spPr bwMode="auto">
          <a:xfrm rot="18900000">
            <a:off x="-954306" y="4250875"/>
            <a:ext cx="3585010" cy="3050897"/>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71"/>
          <p:cNvSpPr>
            <a:spLocks noEditPoints="1"/>
          </p:cNvSpPr>
          <p:nvPr userDrawn="1"/>
        </p:nvSpPr>
        <p:spPr bwMode="auto">
          <a:xfrm rot="1800000">
            <a:off x="8762056" y="276081"/>
            <a:ext cx="4571607" cy="3890506"/>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tx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78429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30650" y="0"/>
            <a:ext cx="8261350" cy="6858000"/>
          </a:xfrm>
        </p:spPr>
        <p:txBody>
          <a:bodyPr/>
          <a:lstStyle/>
          <a:p>
            <a:endParaRPr lang="id-ID"/>
          </a:p>
        </p:txBody>
      </p:sp>
    </p:spTree>
    <p:extLst>
      <p:ext uri="{BB962C8B-B14F-4D97-AF65-F5344CB8AC3E}">
        <p14:creationId xmlns:p14="http://schemas.microsoft.com/office/powerpoint/2010/main" val="32106747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6" name="Picture Placeholder 2"/>
          <p:cNvSpPr>
            <a:spLocks noGrp="1"/>
          </p:cNvSpPr>
          <p:nvPr>
            <p:ph type="pic" sz="quarter" idx="13"/>
          </p:nvPr>
        </p:nvSpPr>
        <p:spPr>
          <a:xfrm>
            <a:off x="1222375" y="1799511"/>
            <a:ext cx="3096000" cy="2016211"/>
          </a:xfrm>
        </p:spPr>
        <p:txBody>
          <a:bodyPr/>
          <a:lstStyle/>
          <a:p>
            <a:endParaRPr lang="id-ID"/>
          </a:p>
        </p:txBody>
      </p:sp>
      <p:sp>
        <p:nvSpPr>
          <p:cNvPr id="7" name="Picture Placeholder 2"/>
          <p:cNvSpPr>
            <a:spLocks noGrp="1"/>
          </p:cNvSpPr>
          <p:nvPr>
            <p:ph type="pic" sz="quarter" idx="14"/>
          </p:nvPr>
        </p:nvSpPr>
        <p:spPr>
          <a:xfrm>
            <a:off x="4533786" y="1799511"/>
            <a:ext cx="3096000" cy="2016211"/>
          </a:xfrm>
        </p:spPr>
        <p:txBody>
          <a:bodyPr/>
          <a:lstStyle/>
          <a:p>
            <a:endParaRPr lang="id-ID"/>
          </a:p>
        </p:txBody>
      </p:sp>
      <p:sp>
        <p:nvSpPr>
          <p:cNvPr id="8" name="Picture Placeholder 2"/>
          <p:cNvSpPr>
            <a:spLocks noGrp="1"/>
          </p:cNvSpPr>
          <p:nvPr>
            <p:ph type="pic" sz="quarter" idx="15"/>
          </p:nvPr>
        </p:nvSpPr>
        <p:spPr>
          <a:xfrm>
            <a:off x="7858048" y="1799511"/>
            <a:ext cx="3096000" cy="2016211"/>
          </a:xfrm>
        </p:spPr>
        <p:txBody>
          <a:bodyPr/>
          <a:lstStyle/>
          <a:p>
            <a:endParaRPr lang="id-ID"/>
          </a:p>
        </p:txBody>
      </p:sp>
      <p:sp>
        <p:nvSpPr>
          <p:cNvPr id="9" name="Picture Placeholder 2"/>
          <p:cNvSpPr>
            <a:spLocks noGrp="1"/>
          </p:cNvSpPr>
          <p:nvPr>
            <p:ph type="pic" sz="quarter" idx="16"/>
          </p:nvPr>
        </p:nvSpPr>
        <p:spPr>
          <a:xfrm>
            <a:off x="1222375" y="4031425"/>
            <a:ext cx="3096000" cy="2016211"/>
          </a:xfrm>
        </p:spPr>
        <p:txBody>
          <a:bodyPr/>
          <a:lstStyle/>
          <a:p>
            <a:endParaRPr lang="id-ID"/>
          </a:p>
        </p:txBody>
      </p:sp>
      <p:sp>
        <p:nvSpPr>
          <p:cNvPr id="10" name="Picture Placeholder 2"/>
          <p:cNvSpPr>
            <a:spLocks noGrp="1"/>
          </p:cNvSpPr>
          <p:nvPr>
            <p:ph type="pic" sz="quarter" idx="17"/>
          </p:nvPr>
        </p:nvSpPr>
        <p:spPr>
          <a:xfrm>
            <a:off x="4533786" y="4031425"/>
            <a:ext cx="3096000" cy="2016211"/>
          </a:xfrm>
        </p:spPr>
        <p:txBody>
          <a:bodyPr/>
          <a:lstStyle/>
          <a:p>
            <a:endParaRPr lang="id-ID"/>
          </a:p>
        </p:txBody>
      </p:sp>
      <p:sp>
        <p:nvSpPr>
          <p:cNvPr id="11" name="Picture Placeholder 2"/>
          <p:cNvSpPr>
            <a:spLocks noGrp="1"/>
          </p:cNvSpPr>
          <p:nvPr>
            <p:ph type="pic" sz="quarter" idx="18"/>
          </p:nvPr>
        </p:nvSpPr>
        <p:spPr>
          <a:xfrm>
            <a:off x="7858048" y="4031425"/>
            <a:ext cx="3096000" cy="2016211"/>
          </a:xfrm>
        </p:spPr>
        <p:txBody>
          <a:bodyPr/>
          <a:lstStyle/>
          <a:p>
            <a:endParaRPr lang="id-ID"/>
          </a:p>
        </p:txBody>
      </p:sp>
    </p:spTree>
    <p:extLst>
      <p:ext uri="{BB962C8B-B14F-4D97-AF65-F5344CB8AC3E}">
        <p14:creationId xmlns:p14="http://schemas.microsoft.com/office/powerpoint/2010/main" val="2511253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3" name="Picture Placeholder 42"/>
          <p:cNvSpPr>
            <a:spLocks noGrp="1"/>
          </p:cNvSpPr>
          <p:nvPr>
            <p:ph type="pic" sz="quarter" idx="13"/>
          </p:nvPr>
        </p:nvSpPr>
        <p:spPr>
          <a:xfrm>
            <a:off x="-76200" y="1755775"/>
            <a:ext cx="3200400" cy="5092700"/>
          </a:xfrm>
          <a:custGeom>
            <a:avLst/>
            <a:gdLst>
              <a:gd name="connsiteX0" fmla="*/ 3810 w 3067050"/>
              <a:gd name="connsiteY0" fmla="*/ 0 h 5092700"/>
              <a:gd name="connsiteX1" fmla="*/ 3067050 w 3067050"/>
              <a:gd name="connsiteY1" fmla="*/ 0 h 5092700"/>
              <a:gd name="connsiteX2" fmla="*/ 2301240 w 3067050"/>
              <a:gd name="connsiteY2" fmla="*/ 5092700 h 5092700"/>
              <a:gd name="connsiteX3" fmla="*/ 0 w 3067050"/>
              <a:gd name="connsiteY3" fmla="*/ 5092700 h 5092700"/>
              <a:gd name="connsiteX4" fmla="*/ 0 w 3067050"/>
              <a:gd name="connsiteY4" fmla="*/ 25337 h 5092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0" h="5092700">
                <a:moveTo>
                  <a:pt x="3810" y="0"/>
                </a:moveTo>
                <a:lnTo>
                  <a:pt x="3067050" y="0"/>
                </a:lnTo>
                <a:lnTo>
                  <a:pt x="2301240" y="5092700"/>
                </a:lnTo>
                <a:lnTo>
                  <a:pt x="0" y="5092700"/>
                </a:lnTo>
                <a:lnTo>
                  <a:pt x="0" y="25337"/>
                </a:lnTo>
                <a:close/>
              </a:path>
            </a:pathLst>
          </a:custGeom>
        </p:spPr>
        <p:txBody>
          <a:bodyPr wrap="square">
            <a:noAutofit/>
          </a:bodyPr>
          <a:lstStyle/>
          <a:p>
            <a:endParaRPr lang="en-IN"/>
          </a:p>
        </p:txBody>
      </p:sp>
      <p:sp>
        <p:nvSpPr>
          <p:cNvPr id="35" name="Picture Placeholder 33"/>
          <p:cNvSpPr>
            <a:spLocks noGrp="1"/>
          </p:cNvSpPr>
          <p:nvPr>
            <p:ph type="pic" sz="quarter" idx="14"/>
          </p:nvPr>
        </p:nvSpPr>
        <p:spPr>
          <a:xfrm>
            <a:off x="2435363" y="1755775"/>
            <a:ext cx="3995530" cy="5092700"/>
          </a:xfrm>
          <a:prstGeom prst="flowChartInputOutput">
            <a:avLst/>
          </a:prstGeom>
        </p:spPr>
        <p:txBody>
          <a:bodyPr/>
          <a:lstStyle/>
          <a:p>
            <a:endParaRPr lang="en-IN"/>
          </a:p>
        </p:txBody>
      </p:sp>
      <p:sp>
        <p:nvSpPr>
          <p:cNvPr id="36" name="Picture Placeholder 33"/>
          <p:cNvSpPr>
            <a:spLocks noGrp="1"/>
          </p:cNvSpPr>
          <p:nvPr>
            <p:ph type="pic" sz="quarter" idx="15"/>
          </p:nvPr>
        </p:nvSpPr>
        <p:spPr>
          <a:xfrm>
            <a:off x="5742056" y="1752600"/>
            <a:ext cx="3995530" cy="5099050"/>
          </a:xfrm>
          <a:prstGeom prst="flowChartInputOutput">
            <a:avLst/>
          </a:prstGeom>
        </p:spPr>
        <p:txBody>
          <a:bodyPr/>
          <a:lstStyle/>
          <a:p>
            <a:endParaRPr lang="en-IN"/>
          </a:p>
        </p:txBody>
      </p:sp>
      <p:sp>
        <p:nvSpPr>
          <p:cNvPr id="45" name="Picture Placeholder 44"/>
          <p:cNvSpPr>
            <a:spLocks noGrp="1"/>
          </p:cNvSpPr>
          <p:nvPr>
            <p:ph type="pic" sz="quarter" idx="16"/>
          </p:nvPr>
        </p:nvSpPr>
        <p:spPr>
          <a:xfrm>
            <a:off x="9048750" y="1752600"/>
            <a:ext cx="3200400" cy="5099050"/>
          </a:xfrm>
          <a:custGeom>
            <a:avLst/>
            <a:gdLst>
              <a:gd name="connsiteX0" fmla="*/ 765810 w 3067050"/>
              <a:gd name="connsiteY0" fmla="*/ 0 h 5099050"/>
              <a:gd name="connsiteX1" fmla="*/ 3067050 w 3067050"/>
              <a:gd name="connsiteY1" fmla="*/ 0 h 5099050"/>
              <a:gd name="connsiteX2" fmla="*/ 3067050 w 3067050"/>
              <a:gd name="connsiteY2" fmla="*/ 5073681 h 5099050"/>
              <a:gd name="connsiteX3" fmla="*/ 3063240 w 3067050"/>
              <a:gd name="connsiteY3" fmla="*/ 5099050 h 5099050"/>
              <a:gd name="connsiteX4" fmla="*/ 0 w 3067050"/>
              <a:gd name="connsiteY4" fmla="*/ 5099050 h 509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050" h="5099050">
                <a:moveTo>
                  <a:pt x="765810" y="0"/>
                </a:moveTo>
                <a:lnTo>
                  <a:pt x="3067050" y="0"/>
                </a:lnTo>
                <a:lnTo>
                  <a:pt x="3067050" y="5073681"/>
                </a:lnTo>
                <a:lnTo>
                  <a:pt x="3063240" y="5099050"/>
                </a:lnTo>
                <a:lnTo>
                  <a:pt x="0" y="5099050"/>
                </a:lnTo>
                <a:close/>
              </a:path>
            </a:pathLst>
          </a:custGeom>
        </p:spPr>
        <p:txBody>
          <a:bodyPr wrap="square">
            <a:noAutofit/>
          </a:bodyPr>
          <a:lstStyle/>
          <a:p>
            <a:endParaRPr lang="en-IN"/>
          </a:p>
        </p:txBody>
      </p:sp>
    </p:spTree>
    <p:extLst>
      <p:ext uri="{BB962C8B-B14F-4D97-AF65-F5344CB8AC3E}">
        <p14:creationId xmlns:p14="http://schemas.microsoft.com/office/powerpoint/2010/main" val="42820736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userDrawn="1">
          <p15:clr>
            <a:srgbClr val="FBAE40"/>
          </p15:clr>
        </p15:guide>
        <p15:guide id="4" pos="768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5" name="Oval 14"/>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Slide Number Placeholder 4"/>
          <p:cNvSpPr>
            <a:spLocks noGrp="1"/>
          </p:cNvSpPr>
          <p:nvPr>
            <p:ph type="sldNum" sz="quarter" idx="12"/>
          </p:nvPr>
        </p:nvSpPr>
        <p:spPr>
          <a:xfrm>
            <a:off x="11074399" y="134406"/>
            <a:ext cx="821268" cy="365125"/>
          </a:xfrm>
        </p:spPr>
        <p:txBody>
          <a:bodyPr/>
          <a:lstStyle>
            <a:lvl1pPr>
              <a:defRPr b="1">
                <a:solidFill>
                  <a:schemeClr val="bg1"/>
                </a:solidFill>
              </a:defRPr>
            </a:lvl1pPr>
          </a:lstStyle>
          <a:p>
            <a:fld id="{7A5DDAD3-E743-4B29-A948-63E93E36D1BF}" type="slidenum">
              <a:rPr lang="id-ID" smtClean="0"/>
              <a:pPr/>
              <a:t>‹#›</a:t>
            </a:fld>
            <a:endParaRPr lang="id-ID" dirty="0"/>
          </a:p>
        </p:txBody>
      </p:sp>
      <p:sp>
        <p:nvSpPr>
          <p:cNvPr id="14" name="Picture Placeholder 6"/>
          <p:cNvSpPr>
            <a:spLocks noGrp="1"/>
          </p:cNvSpPr>
          <p:nvPr>
            <p:ph type="pic" sz="quarter" idx="11"/>
          </p:nvPr>
        </p:nvSpPr>
        <p:spPr>
          <a:xfrm>
            <a:off x="6305095" y="1834271"/>
            <a:ext cx="4932000" cy="3600000"/>
          </a:xfrm>
        </p:spPr>
      </p:sp>
      <p:sp>
        <p:nvSpPr>
          <p:cNvPr id="18" name="Picture Placeholder 7"/>
          <p:cNvSpPr>
            <a:spLocks noGrp="1"/>
          </p:cNvSpPr>
          <p:nvPr>
            <p:ph type="pic" sz="quarter" idx="13"/>
          </p:nvPr>
        </p:nvSpPr>
        <p:spPr>
          <a:xfrm>
            <a:off x="901531" y="1834271"/>
            <a:ext cx="4932000" cy="3600000"/>
          </a:xfrm>
        </p:spPr>
      </p:sp>
    </p:spTree>
    <p:extLst>
      <p:ext uri="{BB962C8B-B14F-4D97-AF65-F5344CB8AC3E}">
        <p14:creationId xmlns:p14="http://schemas.microsoft.com/office/powerpoint/2010/main" val="3496415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5" name="Picture Placeholder 3"/>
          <p:cNvSpPr>
            <a:spLocks noGrp="1"/>
          </p:cNvSpPr>
          <p:nvPr>
            <p:ph type="pic" sz="quarter" idx="11"/>
          </p:nvPr>
        </p:nvSpPr>
        <p:spPr>
          <a:xfrm>
            <a:off x="0" y="228600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7" name="Picture Placeholder 3"/>
          <p:cNvSpPr>
            <a:spLocks noGrp="1"/>
          </p:cNvSpPr>
          <p:nvPr>
            <p:ph type="pic" sz="quarter" idx="13"/>
          </p:nvPr>
        </p:nvSpPr>
        <p:spPr>
          <a:xfrm>
            <a:off x="2037319" y="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9" name="Picture Placeholder 3"/>
          <p:cNvSpPr>
            <a:spLocks noGrp="1"/>
          </p:cNvSpPr>
          <p:nvPr>
            <p:ph type="pic" sz="quarter" idx="15"/>
          </p:nvPr>
        </p:nvSpPr>
        <p:spPr>
          <a:xfrm>
            <a:off x="2037319" y="4572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1" name="Picture Placeholder 3"/>
          <p:cNvSpPr>
            <a:spLocks noGrp="1"/>
          </p:cNvSpPr>
          <p:nvPr>
            <p:ph type="pic" sz="quarter" idx="17"/>
          </p:nvPr>
        </p:nvSpPr>
        <p:spPr>
          <a:xfrm>
            <a:off x="4071319" y="228600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3" name="Picture Placeholder 3"/>
          <p:cNvSpPr>
            <a:spLocks noGrp="1"/>
          </p:cNvSpPr>
          <p:nvPr>
            <p:ph type="pic" sz="quarter" idx="19"/>
          </p:nvPr>
        </p:nvSpPr>
        <p:spPr>
          <a:xfrm>
            <a:off x="6108638" y="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5" name="Picture Placeholder 3"/>
          <p:cNvSpPr>
            <a:spLocks noGrp="1"/>
          </p:cNvSpPr>
          <p:nvPr>
            <p:ph type="pic" sz="quarter" idx="21"/>
          </p:nvPr>
        </p:nvSpPr>
        <p:spPr>
          <a:xfrm>
            <a:off x="6108638" y="4572000"/>
            <a:ext cx="2034000" cy="2286000"/>
          </a:xfrm>
        </p:spPr>
        <p:txBody>
          <a:bodyPr/>
          <a:lstStyle/>
          <a:p>
            <a:endParaRPr lang="id-ID"/>
          </a:p>
        </p:txBody>
      </p:sp>
      <p:sp>
        <p:nvSpPr>
          <p:cNvPr id="16" name="Picture Placeholder 3"/>
          <p:cNvSpPr>
            <a:spLocks noGrp="1"/>
          </p:cNvSpPr>
          <p:nvPr>
            <p:ph type="pic" sz="quarter" idx="22"/>
          </p:nvPr>
        </p:nvSpPr>
        <p:spPr>
          <a:xfrm>
            <a:off x="8139319" y="0"/>
            <a:ext cx="2034000" cy="2286000"/>
          </a:xfrm>
        </p:spPr>
        <p:txBody>
          <a:bodyPr/>
          <a:lstStyle/>
          <a:p>
            <a:endParaRPr lang="id-ID"/>
          </a:p>
        </p:txBody>
      </p:sp>
      <p:sp>
        <p:nvSpPr>
          <p:cNvPr id="17" name="Picture Placeholder 3"/>
          <p:cNvSpPr>
            <a:spLocks noGrp="1"/>
          </p:cNvSpPr>
          <p:nvPr>
            <p:ph type="pic" sz="quarter" idx="23"/>
          </p:nvPr>
        </p:nvSpPr>
        <p:spPr>
          <a:xfrm>
            <a:off x="8139319" y="2286000"/>
            <a:ext cx="2034000" cy="2286000"/>
          </a:xfrm>
        </p:spPr>
        <p:txBody>
          <a:bodyPr/>
          <a:lstStyle/>
          <a:p>
            <a:endParaRPr lang="id-ID"/>
          </a:p>
        </p:txBody>
      </p:sp>
      <p:sp>
        <p:nvSpPr>
          <p:cNvPr id="18" name="Picture Placeholder 3"/>
          <p:cNvSpPr>
            <a:spLocks noGrp="1"/>
          </p:cNvSpPr>
          <p:nvPr>
            <p:ph type="pic" sz="quarter" idx="24"/>
          </p:nvPr>
        </p:nvSpPr>
        <p:spPr>
          <a:xfrm>
            <a:off x="8139319" y="4572000"/>
            <a:ext cx="2034000" cy="2286000"/>
          </a:xfrm>
        </p:spPr>
        <p:txBody>
          <a:bodyPr/>
          <a:lstStyle/>
          <a:p>
            <a:endParaRPr lang="id-ID"/>
          </a:p>
        </p:txBody>
      </p:sp>
      <p:sp>
        <p:nvSpPr>
          <p:cNvPr id="19" name="Picture Placeholder 3"/>
          <p:cNvSpPr>
            <a:spLocks noGrp="1"/>
          </p:cNvSpPr>
          <p:nvPr>
            <p:ph type="pic" sz="quarter" idx="25"/>
          </p:nvPr>
        </p:nvSpPr>
        <p:spPr>
          <a:xfrm>
            <a:off x="10176638" y="0"/>
            <a:ext cx="2034000" cy="2286000"/>
          </a:xfrm>
        </p:spPr>
        <p:txBody>
          <a:bodyPr/>
          <a:lstStyle/>
          <a:p>
            <a:endParaRPr lang="id-ID"/>
          </a:p>
        </p:txBody>
      </p:sp>
      <p:sp>
        <p:nvSpPr>
          <p:cNvPr id="20" name="Picture Placeholder 3"/>
          <p:cNvSpPr>
            <a:spLocks noGrp="1"/>
          </p:cNvSpPr>
          <p:nvPr>
            <p:ph type="pic" sz="quarter" idx="26"/>
          </p:nvPr>
        </p:nvSpPr>
        <p:spPr>
          <a:xfrm>
            <a:off x="10176638" y="2286000"/>
            <a:ext cx="2034000" cy="2286000"/>
          </a:xfrm>
        </p:spPr>
        <p:txBody>
          <a:bodyPr/>
          <a:lstStyle/>
          <a:p>
            <a:endParaRPr lang="id-ID"/>
          </a:p>
        </p:txBody>
      </p:sp>
      <p:sp>
        <p:nvSpPr>
          <p:cNvPr id="21" name="Picture Placeholder 3"/>
          <p:cNvSpPr>
            <a:spLocks noGrp="1"/>
          </p:cNvSpPr>
          <p:nvPr>
            <p:ph type="pic" sz="quarter" idx="27"/>
          </p:nvPr>
        </p:nvSpPr>
        <p:spPr>
          <a:xfrm>
            <a:off x="10176638" y="4572000"/>
            <a:ext cx="2034000" cy="2286000"/>
          </a:xfrm>
        </p:spPr>
        <p:txBody>
          <a:bodyPr/>
          <a:lstStyle/>
          <a:p>
            <a:endParaRPr lang="id-ID"/>
          </a:p>
        </p:txBody>
      </p:sp>
    </p:spTree>
    <p:extLst>
      <p:ext uri="{BB962C8B-B14F-4D97-AF65-F5344CB8AC3E}">
        <p14:creationId xmlns:p14="http://schemas.microsoft.com/office/powerpoint/2010/main" val="2879394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5" name="Picture Placeholder 3"/>
          <p:cNvSpPr>
            <a:spLocks noGrp="1"/>
          </p:cNvSpPr>
          <p:nvPr>
            <p:ph type="pic" sz="quarter" idx="11"/>
          </p:nvPr>
        </p:nvSpPr>
        <p:spPr>
          <a:xfrm>
            <a:off x="0" y="228600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7" name="Picture Placeholder 3"/>
          <p:cNvSpPr>
            <a:spLocks noGrp="1"/>
          </p:cNvSpPr>
          <p:nvPr>
            <p:ph type="pic" sz="quarter" idx="13"/>
          </p:nvPr>
        </p:nvSpPr>
        <p:spPr>
          <a:xfrm>
            <a:off x="2037319" y="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9" name="Picture Placeholder 3"/>
          <p:cNvSpPr>
            <a:spLocks noGrp="1"/>
          </p:cNvSpPr>
          <p:nvPr>
            <p:ph type="pic" sz="quarter" idx="15"/>
          </p:nvPr>
        </p:nvSpPr>
        <p:spPr>
          <a:xfrm>
            <a:off x="2037319" y="4572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1" name="Picture Placeholder 3"/>
          <p:cNvSpPr>
            <a:spLocks noGrp="1"/>
          </p:cNvSpPr>
          <p:nvPr>
            <p:ph type="pic" sz="quarter" idx="17"/>
          </p:nvPr>
        </p:nvSpPr>
        <p:spPr>
          <a:xfrm>
            <a:off x="4071319" y="228600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3" name="Picture Placeholder 3"/>
          <p:cNvSpPr>
            <a:spLocks noGrp="1"/>
          </p:cNvSpPr>
          <p:nvPr>
            <p:ph type="pic" sz="quarter" idx="19"/>
          </p:nvPr>
        </p:nvSpPr>
        <p:spPr>
          <a:xfrm>
            <a:off x="6108638" y="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5" name="Picture Placeholder 3"/>
          <p:cNvSpPr>
            <a:spLocks noGrp="1"/>
          </p:cNvSpPr>
          <p:nvPr>
            <p:ph type="pic" sz="quarter" idx="21"/>
          </p:nvPr>
        </p:nvSpPr>
        <p:spPr>
          <a:xfrm>
            <a:off x="6108638" y="4572000"/>
            <a:ext cx="2034000" cy="2286000"/>
          </a:xfrm>
        </p:spPr>
        <p:txBody>
          <a:bodyPr/>
          <a:lstStyle/>
          <a:p>
            <a:endParaRPr lang="id-ID"/>
          </a:p>
        </p:txBody>
      </p:sp>
      <p:sp>
        <p:nvSpPr>
          <p:cNvPr id="22" name="Oval 21"/>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Slide Number Placeholder 4"/>
          <p:cNvSpPr txBox="1">
            <a:spLocks/>
          </p:cNvSpPr>
          <p:nvPr userDrawn="1"/>
        </p:nvSpPr>
        <p:spPr>
          <a:xfrm>
            <a:off x="11531599" y="134406"/>
            <a:ext cx="485987"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A5DDAD3-E743-4B29-A948-63E93E36D1BF}" type="slidenum">
              <a:rPr lang="id-ID" smtClean="0"/>
              <a:pPr algn="ctr"/>
              <a:t>‹#›</a:t>
            </a:fld>
            <a:endParaRPr lang="id-ID" dirty="0"/>
          </a:p>
        </p:txBody>
      </p:sp>
    </p:spTree>
    <p:extLst>
      <p:ext uri="{BB962C8B-B14F-4D97-AF65-F5344CB8AC3E}">
        <p14:creationId xmlns:p14="http://schemas.microsoft.com/office/powerpoint/2010/main" val="29411048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34000" cy="2286000"/>
          </a:xfrm>
        </p:spPr>
        <p:txBody>
          <a:bodyPr/>
          <a:lstStyle/>
          <a:p>
            <a:endParaRPr lang="id-ID"/>
          </a:p>
        </p:txBody>
      </p:sp>
      <p:sp>
        <p:nvSpPr>
          <p:cNvPr id="6" name="Picture Placeholder 3"/>
          <p:cNvSpPr>
            <a:spLocks noGrp="1"/>
          </p:cNvSpPr>
          <p:nvPr>
            <p:ph type="pic" sz="quarter" idx="12"/>
          </p:nvPr>
        </p:nvSpPr>
        <p:spPr>
          <a:xfrm>
            <a:off x="0" y="4572000"/>
            <a:ext cx="2034000" cy="2286000"/>
          </a:xfrm>
        </p:spPr>
        <p:txBody>
          <a:bodyPr/>
          <a:lstStyle/>
          <a:p>
            <a:endParaRPr lang="id-ID"/>
          </a:p>
        </p:txBody>
      </p:sp>
      <p:sp>
        <p:nvSpPr>
          <p:cNvPr id="8" name="Picture Placeholder 3"/>
          <p:cNvSpPr>
            <a:spLocks noGrp="1"/>
          </p:cNvSpPr>
          <p:nvPr>
            <p:ph type="pic" sz="quarter" idx="14"/>
          </p:nvPr>
        </p:nvSpPr>
        <p:spPr>
          <a:xfrm>
            <a:off x="2037319" y="2286000"/>
            <a:ext cx="2034000" cy="2286000"/>
          </a:xfrm>
        </p:spPr>
        <p:txBody>
          <a:bodyPr/>
          <a:lstStyle/>
          <a:p>
            <a:endParaRPr lang="id-ID"/>
          </a:p>
        </p:txBody>
      </p:sp>
      <p:sp>
        <p:nvSpPr>
          <p:cNvPr id="10" name="Picture Placeholder 3"/>
          <p:cNvSpPr>
            <a:spLocks noGrp="1"/>
          </p:cNvSpPr>
          <p:nvPr>
            <p:ph type="pic" sz="quarter" idx="16"/>
          </p:nvPr>
        </p:nvSpPr>
        <p:spPr>
          <a:xfrm>
            <a:off x="4071319" y="0"/>
            <a:ext cx="2034000" cy="2286000"/>
          </a:xfrm>
        </p:spPr>
        <p:txBody>
          <a:bodyPr/>
          <a:lstStyle/>
          <a:p>
            <a:endParaRPr lang="id-ID"/>
          </a:p>
        </p:txBody>
      </p:sp>
      <p:sp>
        <p:nvSpPr>
          <p:cNvPr id="12" name="Picture Placeholder 3"/>
          <p:cNvSpPr>
            <a:spLocks noGrp="1"/>
          </p:cNvSpPr>
          <p:nvPr>
            <p:ph type="pic" sz="quarter" idx="18"/>
          </p:nvPr>
        </p:nvSpPr>
        <p:spPr>
          <a:xfrm>
            <a:off x="4071319" y="4572000"/>
            <a:ext cx="2034000" cy="2286000"/>
          </a:xfrm>
        </p:spPr>
        <p:txBody>
          <a:bodyPr/>
          <a:lstStyle/>
          <a:p>
            <a:endParaRPr lang="id-ID"/>
          </a:p>
        </p:txBody>
      </p:sp>
      <p:sp>
        <p:nvSpPr>
          <p:cNvPr id="14" name="Picture Placeholder 3"/>
          <p:cNvSpPr>
            <a:spLocks noGrp="1"/>
          </p:cNvSpPr>
          <p:nvPr>
            <p:ph type="pic" sz="quarter" idx="20"/>
          </p:nvPr>
        </p:nvSpPr>
        <p:spPr>
          <a:xfrm>
            <a:off x="6108638" y="2286000"/>
            <a:ext cx="2034000" cy="2286000"/>
          </a:xfrm>
        </p:spPr>
        <p:txBody>
          <a:bodyPr/>
          <a:lstStyle/>
          <a:p>
            <a:endParaRPr lang="id-ID"/>
          </a:p>
        </p:txBody>
      </p:sp>
      <p:sp>
        <p:nvSpPr>
          <p:cNvPr id="16" name="Picture Placeholder 3"/>
          <p:cNvSpPr>
            <a:spLocks noGrp="1"/>
          </p:cNvSpPr>
          <p:nvPr>
            <p:ph type="pic" sz="quarter" idx="22"/>
          </p:nvPr>
        </p:nvSpPr>
        <p:spPr>
          <a:xfrm>
            <a:off x="8139319" y="0"/>
            <a:ext cx="2034000" cy="2286000"/>
          </a:xfrm>
        </p:spPr>
        <p:txBody>
          <a:bodyPr/>
          <a:lstStyle/>
          <a:p>
            <a:endParaRPr lang="id-ID"/>
          </a:p>
        </p:txBody>
      </p:sp>
      <p:sp>
        <p:nvSpPr>
          <p:cNvPr id="18" name="Picture Placeholder 3"/>
          <p:cNvSpPr>
            <a:spLocks noGrp="1"/>
          </p:cNvSpPr>
          <p:nvPr>
            <p:ph type="pic" sz="quarter" idx="24"/>
          </p:nvPr>
        </p:nvSpPr>
        <p:spPr>
          <a:xfrm>
            <a:off x="8139319" y="4572000"/>
            <a:ext cx="2034000" cy="2286000"/>
          </a:xfrm>
        </p:spPr>
        <p:txBody>
          <a:bodyPr/>
          <a:lstStyle/>
          <a:p>
            <a:endParaRPr lang="id-ID"/>
          </a:p>
        </p:txBody>
      </p:sp>
      <p:sp>
        <p:nvSpPr>
          <p:cNvPr id="20" name="Picture Placeholder 3"/>
          <p:cNvSpPr>
            <a:spLocks noGrp="1"/>
          </p:cNvSpPr>
          <p:nvPr>
            <p:ph type="pic" sz="quarter" idx="26"/>
          </p:nvPr>
        </p:nvSpPr>
        <p:spPr>
          <a:xfrm>
            <a:off x="10176638" y="2286000"/>
            <a:ext cx="2034000" cy="2286000"/>
          </a:xfrm>
        </p:spPr>
        <p:txBody>
          <a:bodyPr/>
          <a:lstStyle/>
          <a:p>
            <a:endParaRPr lang="id-ID"/>
          </a:p>
        </p:txBody>
      </p:sp>
    </p:spTree>
    <p:extLst>
      <p:ext uri="{BB962C8B-B14F-4D97-AF65-F5344CB8AC3E}">
        <p14:creationId xmlns:p14="http://schemas.microsoft.com/office/powerpoint/2010/main" val="3282227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Imag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8992899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1" name="Picture Placeholder 8"/>
          <p:cNvSpPr>
            <a:spLocks noGrp="1"/>
          </p:cNvSpPr>
          <p:nvPr>
            <p:ph type="pic" sz="quarter" idx="13"/>
          </p:nvPr>
        </p:nvSpPr>
        <p:spPr>
          <a:xfrm>
            <a:off x="5210356" y="978152"/>
            <a:ext cx="1764000" cy="1764000"/>
          </a:xfrm>
          <a:prstGeom prst="ellipse">
            <a:avLst/>
          </a:prstGeom>
        </p:spPr>
      </p:sp>
      <p:sp>
        <p:nvSpPr>
          <p:cNvPr id="12" name="Content Placeholder 9"/>
          <p:cNvSpPr>
            <a:spLocks noGrp="1"/>
          </p:cNvSpPr>
          <p:nvPr>
            <p:ph sz="quarter" idx="14"/>
          </p:nvPr>
        </p:nvSpPr>
        <p:spPr>
          <a:xfrm>
            <a:off x="3913188" y="3678464"/>
            <a:ext cx="4368800" cy="2179637"/>
          </a:xfrm>
        </p:spPr>
        <p:txBody>
          <a:bodyPr/>
          <a:lstStyle/>
          <a:p>
            <a:endParaRPr lang="id-ID"/>
          </a:p>
        </p:txBody>
      </p:sp>
      <p:sp>
        <p:nvSpPr>
          <p:cNvPr id="13" name="Oval 12"/>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Slide Number Placeholder 4"/>
          <p:cNvSpPr txBox="1">
            <a:spLocks/>
          </p:cNvSpPr>
          <p:nvPr userDrawn="1"/>
        </p:nvSpPr>
        <p:spPr>
          <a:xfrm>
            <a:off x="11531599" y="134406"/>
            <a:ext cx="485987"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A5DDAD3-E743-4B29-A948-63E93E36D1BF}" type="slidenum">
              <a:rPr lang="id-ID" smtClean="0"/>
              <a:pPr algn="ctr"/>
              <a:t>‹#›</a:t>
            </a:fld>
            <a:endParaRPr lang="id-ID" dirty="0"/>
          </a:p>
        </p:txBody>
      </p:sp>
    </p:spTree>
    <p:extLst>
      <p:ext uri="{BB962C8B-B14F-4D97-AF65-F5344CB8AC3E}">
        <p14:creationId xmlns:p14="http://schemas.microsoft.com/office/powerpoint/2010/main" val="11657138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icture Squa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2" name="Picture Placeholder 11"/>
          <p:cNvSpPr>
            <a:spLocks noGrp="1"/>
          </p:cNvSpPr>
          <p:nvPr>
            <p:ph type="pic" sz="quarter" idx="13"/>
          </p:nvPr>
        </p:nvSpPr>
        <p:spPr>
          <a:xfrm>
            <a:off x="1058608" y="1953115"/>
            <a:ext cx="2880000" cy="2160000"/>
          </a:xfrm>
        </p:spPr>
        <p:txBody>
          <a:bodyPr/>
          <a:lstStyle/>
          <a:p>
            <a:endParaRPr lang="id-ID"/>
          </a:p>
        </p:txBody>
      </p:sp>
      <p:sp>
        <p:nvSpPr>
          <p:cNvPr id="13" name="Picture Placeholder 11"/>
          <p:cNvSpPr>
            <a:spLocks noGrp="1"/>
          </p:cNvSpPr>
          <p:nvPr>
            <p:ph type="pic" sz="quarter" idx="14"/>
          </p:nvPr>
        </p:nvSpPr>
        <p:spPr>
          <a:xfrm>
            <a:off x="4652255" y="1976097"/>
            <a:ext cx="2880000" cy="2160000"/>
          </a:xfrm>
        </p:spPr>
        <p:txBody>
          <a:bodyPr/>
          <a:lstStyle/>
          <a:p>
            <a:endParaRPr lang="id-ID"/>
          </a:p>
        </p:txBody>
      </p:sp>
      <p:sp>
        <p:nvSpPr>
          <p:cNvPr id="14" name="Picture Placeholder 11"/>
          <p:cNvSpPr>
            <a:spLocks noGrp="1"/>
          </p:cNvSpPr>
          <p:nvPr>
            <p:ph type="pic" sz="quarter" idx="15"/>
          </p:nvPr>
        </p:nvSpPr>
        <p:spPr>
          <a:xfrm>
            <a:off x="8283830" y="1976097"/>
            <a:ext cx="2880000" cy="216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Slide Number Placeholder 4"/>
          <p:cNvSpPr txBox="1">
            <a:spLocks/>
          </p:cNvSpPr>
          <p:nvPr userDrawn="1"/>
        </p:nvSpPr>
        <p:spPr>
          <a:xfrm>
            <a:off x="11074399" y="134406"/>
            <a:ext cx="821268"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a:t>
            </a:fld>
            <a:endParaRPr lang="id-ID" dirty="0"/>
          </a:p>
        </p:txBody>
      </p:sp>
    </p:spTree>
    <p:extLst>
      <p:ext uri="{BB962C8B-B14F-4D97-AF65-F5344CB8AC3E}">
        <p14:creationId xmlns:p14="http://schemas.microsoft.com/office/powerpoint/2010/main" val="257829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Random Circle Picture Plac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6" name="Picture Placeholder 5"/>
          <p:cNvSpPr>
            <a:spLocks noGrp="1"/>
          </p:cNvSpPr>
          <p:nvPr>
            <p:ph type="pic" sz="quarter" idx="13"/>
          </p:nvPr>
        </p:nvSpPr>
        <p:spPr>
          <a:xfrm>
            <a:off x="1705428" y="2440008"/>
            <a:ext cx="1080000" cy="1080000"/>
          </a:xfrm>
          <a:prstGeom prst="ellipse">
            <a:avLst/>
          </a:prstGeom>
        </p:spPr>
        <p:txBody>
          <a:bodyPr>
            <a:normAutofit/>
          </a:bodyPr>
          <a:lstStyle>
            <a:lvl1pPr>
              <a:defRPr sz="1200"/>
            </a:lvl1pPr>
          </a:lstStyle>
          <a:p>
            <a:endParaRPr lang="id-ID"/>
          </a:p>
        </p:txBody>
      </p:sp>
      <p:sp>
        <p:nvSpPr>
          <p:cNvPr id="9" name="Picture Placeholder 5"/>
          <p:cNvSpPr>
            <a:spLocks noGrp="1"/>
          </p:cNvSpPr>
          <p:nvPr>
            <p:ph type="pic" sz="quarter" idx="14"/>
          </p:nvPr>
        </p:nvSpPr>
        <p:spPr>
          <a:xfrm>
            <a:off x="4826659" y="2440008"/>
            <a:ext cx="1080000" cy="1080000"/>
          </a:xfrm>
          <a:prstGeom prst="ellipse">
            <a:avLst/>
          </a:prstGeom>
        </p:spPr>
        <p:txBody>
          <a:bodyPr>
            <a:normAutofit/>
          </a:bodyPr>
          <a:lstStyle>
            <a:lvl1pPr>
              <a:defRPr sz="1200"/>
            </a:lvl1pPr>
          </a:lstStyle>
          <a:p>
            <a:endParaRPr lang="id-ID"/>
          </a:p>
        </p:txBody>
      </p:sp>
      <p:sp>
        <p:nvSpPr>
          <p:cNvPr id="10" name="Picture Placeholder 5"/>
          <p:cNvSpPr>
            <a:spLocks noGrp="1"/>
          </p:cNvSpPr>
          <p:nvPr>
            <p:ph type="pic" sz="quarter" idx="15"/>
          </p:nvPr>
        </p:nvSpPr>
        <p:spPr>
          <a:xfrm>
            <a:off x="5906659" y="2440008"/>
            <a:ext cx="1080000" cy="1080000"/>
          </a:xfrm>
          <a:prstGeom prst="ellipse">
            <a:avLst/>
          </a:prstGeom>
        </p:spPr>
        <p:txBody>
          <a:bodyPr>
            <a:normAutofit/>
          </a:bodyPr>
          <a:lstStyle>
            <a:lvl1pPr>
              <a:defRPr sz="1200"/>
            </a:lvl1pPr>
          </a:lstStyle>
          <a:p>
            <a:endParaRPr lang="id-ID"/>
          </a:p>
        </p:txBody>
      </p:sp>
      <p:sp>
        <p:nvSpPr>
          <p:cNvPr id="11" name="Picture Placeholder 5"/>
          <p:cNvSpPr>
            <a:spLocks noGrp="1"/>
          </p:cNvSpPr>
          <p:nvPr>
            <p:ph type="pic" sz="quarter" idx="16"/>
          </p:nvPr>
        </p:nvSpPr>
        <p:spPr>
          <a:xfrm>
            <a:off x="8179256" y="2558496"/>
            <a:ext cx="843024" cy="843024"/>
          </a:xfrm>
          <a:prstGeom prst="ellipse">
            <a:avLst/>
          </a:prstGeom>
        </p:spPr>
        <p:txBody>
          <a:bodyPr>
            <a:normAutofit/>
          </a:bodyPr>
          <a:lstStyle>
            <a:lvl1pPr>
              <a:defRPr sz="1200"/>
            </a:lvl1pPr>
          </a:lstStyle>
          <a:p>
            <a:endParaRPr lang="id-ID"/>
          </a:p>
        </p:txBody>
      </p:sp>
      <p:sp>
        <p:nvSpPr>
          <p:cNvPr id="12" name="Picture Placeholder 5"/>
          <p:cNvSpPr>
            <a:spLocks noGrp="1"/>
          </p:cNvSpPr>
          <p:nvPr>
            <p:ph type="pic" sz="quarter" idx="17"/>
          </p:nvPr>
        </p:nvSpPr>
        <p:spPr>
          <a:xfrm>
            <a:off x="10092922" y="2558496"/>
            <a:ext cx="843024" cy="843024"/>
          </a:xfrm>
          <a:prstGeom prst="ellipse">
            <a:avLst/>
          </a:prstGeom>
        </p:spPr>
        <p:txBody>
          <a:bodyPr>
            <a:normAutofit/>
          </a:bodyPr>
          <a:lstStyle>
            <a:lvl1pPr>
              <a:defRPr sz="1200"/>
            </a:lvl1pPr>
          </a:lstStyle>
          <a:p>
            <a:endParaRPr lang="id-ID"/>
          </a:p>
        </p:txBody>
      </p:sp>
      <p:sp>
        <p:nvSpPr>
          <p:cNvPr id="13" name="Picture Placeholder 5"/>
          <p:cNvSpPr>
            <a:spLocks noGrp="1"/>
          </p:cNvSpPr>
          <p:nvPr>
            <p:ph type="pic" sz="quarter" idx="18"/>
          </p:nvPr>
        </p:nvSpPr>
        <p:spPr>
          <a:xfrm>
            <a:off x="9022280" y="2440008"/>
            <a:ext cx="1080000" cy="10800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40397557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 Portrait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2" name="Picture Placeholder 11"/>
          <p:cNvSpPr>
            <a:spLocks noGrp="1"/>
          </p:cNvSpPr>
          <p:nvPr>
            <p:ph type="pic" sz="quarter" idx="13"/>
          </p:nvPr>
        </p:nvSpPr>
        <p:spPr>
          <a:xfrm>
            <a:off x="916105" y="1905231"/>
            <a:ext cx="2232000" cy="3600000"/>
          </a:xfrm>
        </p:spPr>
        <p:txBody>
          <a:bodyPr/>
          <a:lstStyle/>
          <a:p>
            <a:endParaRPr lang="id-ID"/>
          </a:p>
        </p:txBody>
      </p:sp>
      <p:sp>
        <p:nvSpPr>
          <p:cNvPr id="13" name="Picture Placeholder 11"/>
          <p:cNvSpPr>
            <a:spLocks noGrp="1"/>
          </p:cNvSpPr>
          <p:nvPr>
            <p:ph type="pic" sz="quarter" idx="14"/>
          </p:nvPr>
        </p:nvSpPr>
        <p:spPr>
          <a:xfrm>
            <a:off x="3619863" y="1905231"/>
            <a:ext cx="2232000" cy="3600000"/>
          </a:xfrm>
        </p:spPr>
        <p:txBody>
          <a:bodyPr/>
          <a:lstStyle/>
          <a:p>
            <a:endParaRPr lang="id-ID"/>
          </a:p>
        </p:txBody>
      </p:sp>
      <p:sp>
        <p:nvSpPr>
          <p:cNvPr id="14" name="Picture Placeholder 11"/>
          <p:cNvSpPr>
            <a:spLocks noGrp="1"/>
          </p:cNvSpPr>
          <p:nvPr>
            <p:ph type="pic" sz="quarter" idx="15"/>
          </p:nvPr>
        </p:nvSpPr>
        <p:spPr>
          <a:xfrm>
            <a:off x="6313606" y="1905231"/>
            <a:ext cx="2232000" cy="360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Slide Number Placeholder 4"/>
          <p:cNvSpPr txBox="1">
            <a:spLocks/>
          </p:cNvSpPr>
          <p:nvPr userDrawn="1"/>
        </p:nvSpPr>
        <p:spPr>
          <a:xfrm>
            <a:off x="11074399" y="134406"/>
            <a:ext cx="821268" cy="365125"/>
          </a:xfrm>
          <a:prstGeom prst="rect">
            <a:avLst/>
          </a:prstGeom>
        </p:spPr>
        <p:txBody>
          <a:bodyPr vert="horz" lIns="91440" tIns="45720" rIns="91440" bIns="45720" rtlCol="0" anchor="ctr"/>
          <a:lstStyle>
            <a:defPPr>
              <a:defRPr lang="id-ID"/>
            </a:defPPr>
            <a:lvl1pPr marL="0" algn="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a:t>
            </a:fld>
            <a:endParaRPr lang="id-ID" dirty="0"/>
          </a:p>
        </p:txBody>
      </p:sp>
      <p:sp>
        <p:nvSpPr>
          <p:cNvPr id="21" name="Picture Placeholder 11"/>
          <p:cNvSpPr>
            <a:spLocks noGrp="1"/>
          </p:cNvSpPr>
          <p:nvPr>
            <p:ph type="pic" sz="quarter" idx="16"/>
          </p:nvPr>
        </p:nvSpPr>
        <p:spPr>
          <a:xfrm>
            <a:off x="9019229" y="1905231"/>
            <a:ext cx="2232000" cy="3600000"/>
          </a:xfrm>
        </p:spPr>
        <p:txBody>
          <a:bodyPr/>
          <a:lstStyle/>
          <a:p>
            <a:endParaRPr lang="id-ID"/>
          </a:p>
        </p:txBody>
      </p:sp>
    </p:spTree>
    <p:extLst>
      <p:ext uri="{BB962C8B-B14F-4D97-AF65-F5344CB8AC3E}">
        <p14:creationId xmlns:p14="http://schemas.microsoft.com/office/powerpoint/2010/main" val="12154544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Picture Squa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2" name="Picture Placeholder 11"/>
          <p:cNvSpPr>
            <a:spLocks noGrp="1"/>
          </p:cNvSpPr>
          <p:nvPr>
            <p:ph type="pic" sz="quarter" idx="13"/>
          </p:nvPr>
        </p:nvSpPr>
        <p:spPr>
          <a:xfrm>
            <a:off x="1058608" y="1953115"/>
            <a:ext cx="2880000" cy="2160000"/>
          </a:xfrm>
        </p:spPr>
        <p:txBody>
          <a:bodyPr/>
          <a:lstStyle/>
          <a:p>
            <a:endParaRPr lang="id-ID"/>
          </a:p>
        </p:txBody>
      </p:sp>
      <p:sp>
        <p:nvSpPr>
          <p:cNvPr id="13" name="Picture Placeholder 11"/>
          <p:cNvSpPr>
            <a:spLocks noGrp="1"/>
          </p:cNvSpPr>
          <p:nvPr>
            <p:ph type="pic" sz="quarter" idx="14"/>
          </p:nvPr>
        </p:nvSpPr>
        <p:spPr>
          <a:xfrm>
            <a:off x="4652255" y="1976097"/>
            <a:ext cx="2880000" cy="2160000"/>
          </a:xfrm>
        </p:spPr>
        <p:txBody>
          <a:bodyPr/>
          <a:lstStyle/>
          <a:p>
            <a:endParaRPr lang="id-ID"/>
          </a:p>
        </p:txBody>
      </p:sp>
      <p:sp>
        <p:nvSpPr>
          <p:cNvPr id="14" name="Picture Placeholder 11"/>
          <p:cNvSpPr>
            <a:spLocks noGrp="1"/>
          </p:cNvSpPr>
          <p:nvPr>
            <p:ph type="pic" sz="quarter" idx="15"/>
          </p:nvPr>
        </p:nvSpPr>
        <p:spPr>
          <a:xfrm>
            <a:off x="8283830" y="1976097"/>
            <a:ext cx="2880000" cy="2160000"/>
          </a:xfrm>
        </p:spPr>
        <p:txBody>
          <a:bodyPr/>
          <a:lstStyle/>
          <a:p>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userDrawn="1"/>
        </p:nvSpPr>
        <p:spPr>
          <a:xfrm>
            <a:off x="0" y="3431969"/>
            <a:ext cx="12192000" cy="3426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a:t>
            </a:fld>
            <a:endParaRPr lang="id-ID" dirty="0"/>
          </a:p>
        </p:txBody>
      </p:sp>
    </p:spTree>
    <p:extLst>
      <p:ext uri="{BB962C8B-B14F-4D97-AF65-F5344CB8AC3E}">
        <p14:creationId xmlns:p14="http://schemas.microsoft.com/office/powerpoint/2010/main" val="21866837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Picture Circl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16" name="Oval 15"/>
          <p:cNvSpPr/>
          <p:nvPr userDrawn="1"/>
        </p:nvSpPr>
        <p:spPr>
          <a:xfrm>
            <a:off x="11540067" y="101600"/>
            <a:ext cx="448733" cy="4487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
        <p:nvSpPr>
          <p:cNvPr id="12" name="Slide Number Placeholder 4"/>
          <p:cNvSpPr>
            <a:spLocks noGrp="1"/>
          </p:cNvSpPr>
          <p:nvPr>
            <p:ph type="sldNum" sz="quarter" idx="12"/>
          </p:nvPr>
        </p:nvSpPr>
        <p:spPr>
          <a:xfrm>
            <a:off x="11472332" y="134406"/>
            <a:ext cx="584201" cy="365125"/>
          </a:xfrm>
        </p:spPr>
        <p:txBody>
          <a:bodyPr/>
          <a:lstStyle>
            <a:lvl1pPr algn="ctr">
              <a:defRPr b="1">
                <a:solidFill>
                  <a:schemeClr val="bg1"/>
                </a:solidFill>
              </a:defRPr>
            </a:lvl1pPr>
          </a:lstStyle>
          <a:p>
            <a:fld id="{7A5DDAD3-E743-4B29-A948-63E93E36D1BF}" type="slidenum">
              <a:rPr lang="id-ID" smtClean="0"/>
              <a:pPr/>
              <a:t>‹#›</a:t>
            </a:fld>
            <a:endParaRPr lang="id-ID" dirty="0"/>
          </a:p>
        </p:txBody>
      </p:sp>
    </p:spTree>
    <p:extLst>
      <p:ext uri="{BB962C8B-B14F-4D97-AF65-F5344CB8AC3E}">
        <p14:creationId xmlns:p14="http://schemas.microsoft.com/office/powerpoint/2010/main" val="745587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Picture Circle Placeholder">
    <p:spTree>
      <p:nvGrpSpPr>
        <p:cNvPr id="1" name=""/>
        <p:cNvGrpSpPr/>
        <p:nvPr/>
      </p:nvGrpSpPr>
      <p:grpSpPr>
        <a:xfrm>
          <a:off x="0" y="0"/>
          <a:ext cx="0" cy="0"/>
          <a:chOff x="0" y="0"/>
          <a:chExt cx="0" cy="0"/>
        </a:xfrm>
      </p:grpSpPr>
      <p:sp>
        <p:nvSpPr>
          <p:cNvPr id="2" name="Rectangle 1"/>
          <p:cNvSpPr/>
          <p:nvPr userDrawn="1"/>
        </p:nvSpPr>
        <p:spPr>
          <a:xfrm>
            <a:off x="0" y="-178130"/>
            <a:ext cx="12192000" cy="36100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AD2177F-A8A7-4EA1-B959-651ACA0C51B8}" type="datetime1">
              <a:rPr lang="id-ID" smtClean="0"/>
              <a:t>21/02/2024</a:t>
            </a:fld>
            <a:endParaRPr lang="id-ID"/>
          </a:p>
        </p:txBody>
      </p:sp>
      <p:sp>
        <p:nvSpPr>
          <p:cNvPr id="9" name="Picture Placeholder 1"/>
          <p:cNvSpPr>
            <a:spLocks noGrp="1"/>
          </p:cNvSpPr>
          <p:nvPr>
            <p:ph type="pic" sz="quarter" idx="13"/>
          </p:nvPr>
        </p:nvSpPr>
        <p:spPr>
          <a:xfrm>
            <a:off x="1236738" y="1549357"/>
            <a:ext cx="2520000" cy="2520000"/>
          </a:xfrm>
          <a:prstGeom prst="ellipse">
            <a:avLst/>
          </a:prstGeom>
        </p:spPr>
      </p:sp>
      <p:sp>
        <p:nvSpPr>
          <p:cNvPr id="10" name="Picture Placeholder 2"/>
          <p:cNvSpPr>
            <a:spLocks noGrp="1"/>
          </p:cNvSpPr>
          <p:nvPr>
            <p:ph type="pic" sz="quarter" idx="14"/>
          </p:nvPr>
        </p:nvSpPr>
        <p:spPr>
          <a:xfrm>
            <a:off x="4842255" y="1572339"/>
            <a:ext cx="2520000" cy="2520000"/>
          </a:xfrm>
          <a:prstGeom prst="ellipse">
            <a:avLst/>
          </a:prstGeom>
        </p:spPr>
      </p:sp>
      <p:sp>
        <p:nvSpPr>
          <p:cNvPr id="11" name="Picture Placeholder 3"/>
          <p:cNvSpPr>
            <a:spLocks noGrp="1"/>
          </p:cNvSpPr>
          <p:nvPr>
            <p:ph type="pic" sz="quarter" idx="15"/>
          </p:nvPr>
        </p:nvSpPr>
        <p:spPr>
          <a:xfrm>
            <a:off x="8450080" y="1572339"/>
            <a:ext cx="2520000" cy="2520000"/>
          </a:xfrm>
          <a:prstGeom prst="ellipse">
            <a:avLst/>
          </a:prstGeom>
        </p:spPr>
      </p:sp>
    </p:spTree>
    <p:extLst>
      <p:ext uri="{BB962C8B-B14F-4D97-AF65-F5344CB8AC3E}">
        <p14:creationId xmlns:p14="http://schemas.microsoft.com/office/powerpoint/2010/main" val="23360506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9ECBF254-792C-4D20-B0D8-E045B3CCB20D}" type="slidenum">
              <a:rPr lang="en-IN" smtClean="0"/>
              <a:t>‹#›</a:t>
            </a:fld>
            <a:endParaRPr lang="en-IN"/>
          </a:p>
        </p:txBody>
      </p:sp>
    </p:spTree>
    <p:extLst>
      <p:ext uri="{BB962C8B-B14F-4D97-AF65-F5344CB8AC3E}">
        <p14:creationId xmlns:p14="http://schemas.microsoft.com/office/powerpoint/2010/main" val="236163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rtphon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7" name="Picture Placeholder 6"/>
          <p:cNvSpPr>
            <a:spLocks noGrp="1"/>
          </p:cNvSpPr>
          <p:nvPr>
            <p:ph type="pic" sz="quarter" idx="13"/>
          </p:nvPr>
        </p:nvSpPr>
        <p:spPr>
          <a:xfrm>
            <a:off x="1092200" y="1911350"/>
            <a:ext cx="1773238" cy="3233738"/>
          </a:xfrm>
        </p:spPr>
        <p:txBody>
          <a:bodyPr/>
          <a:lstStyle/>
          <a:p>
            <a:endParaRPr lang="id-ID"/>
          </a:p>
        </p:txBody>
      </p:sp>
    </p:spTree>
    <p:extLst>
      <p:ext uri="{BB962C8B-B14F-4D97-AF65-F5344CB8AC3E}">
        <p14:creationId xmlns:p14="http://schemas.microsoft.com/office/powerpoint/2010/main" val="691656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rmal Page without foot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Tree>
    <p:extLst>
      <p:ext uri="{BB962C8B-B14F-4D97-AF65-F5344CB8AC3E}">
        <p14:creationId xmlns:p14="http://schemas.microsoft.com/office/powerpoint/2010/main" val="20603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Medium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6CF9BB31-60D2-4BE9-92FE-A8798CD84CF0}" type="datetime1">
              <a:rPr lang="id-ID" smtClean="0"/>
              <a:t>21/02/2024</a:t>
            </a:fld>
            <a:endParaRPr lang="id-ID"/>
          </a:p>
        </p:txBody>
      </p:sp>
      <p:sp>
        <p:nvSpPr>
          <p:cNvPr id="7" name="Picture Placeholder 2"/>
          <p:cNvSpPr>
            <a:spLocks noGrp="1"/>
          </p:cNvSpPr>
          <p:nvPr>
            <p:ph type="pic" sz="quarter" idx="13"/>
          </p:nvPr>
        </p:nvSpPr>
        <p:spPr>
          <a:xfrm>
            <a:off x="1073436" y="1992849"/>
            <a:ext cx="4320000" cy="3960000"/>
          </a:xfrm>
        </p:spPr>
      </p:sp>
    </p:spTree>
    <p:extLst>
      <p:ext uri="{BB962C8B-B14F-4D97-AF65-F5344CB8AC3E}">
        <p14:creationId xmlns:p14="http://schemas.microsoft.com/office/powerpoint/2010/main" val="108823325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8A3354-35A3-4475-B622-72BE953716D5}" type="slidenum">
              <a:rPr lang="id-ID" smtClean="0"/>
              <a:t>‹#›</a:t>
            </a:fld>
            <a:endParaRPr lang="id-ID" dirty="0"/>
          </a:p>
        </p:txBody>
      </p:sp>
      <p:grpSp>
        <p:nvGrpSpPr>
          <p:cNvPr id="5" name="Group 4">
            <a:extLst>
              <a:ext uri="{FF2B5EF4-FFF2-40B4-BE49-F238E27FC236}">
                <a16:creationId xmlns:a16="http://schemas.microsoft.com/office/drawing/2014/main" id="{00261DE7-00DC-4BCC-3CA3-03E636F18AD1}"/>
              </a:ext>
            </a:extLst>
          </p:cNvPr>
          <p:cNvGrpSpPr/>
          <p:nvPr userDrawn="1"/>
        </p:nvGrpSpPr>
        <p:grpSpPr>
          <a:xfrm>
            <a:off x="10595140" y="6314686"/>
            <a:ext cx="1080000" cy="54000"/>
            <a:chOff x="10188778" y="542286"/>
            <a:chExt cx="1080000" cy="54000"/>
          </a:xfrm>
        </p:grpSpPr>
        <p:sp>
          <p:nvSpPr>
            <p:cNvPr id="7" name="Rectangle 6">
              <a:extLst>
                <a:ext uri="{FF2B5EF4-FFF2-40B4-BE49-F238E27FC236}">
                  <a16:creationId xmlns:a16="http://schemas.microsoft.com/office/drawing/2014/main" id="{28FF1024-6D5E-AC17-8278-DDFAB6803648}"/>
                </a:ext>
              </a:extLst>
            </p:cNvPr>
            <p:cNvSpPr/>
            <p:nvPr/>
          </p:nvSpPr>
          <p:spPr>
            <a:xfrm>
              <a:off x="10548778" y="542286"/>
              <a:ext cx="360000" cy="54000"/>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666C3C48-A08D-621D-2E56-4F10644BC1C9}"/>
                </a:ext>
              </a:extLst>
            </p:cNvPr>
            <p:cNvSpPr/>
            <p:nvPr/>
          </p:nvSpPr>
          <p:spPr>
            <a:xfrm>
              <a:off x="10188778" y="542286"/>
              <a:ext cx="360000" cy="54000"/>
            </a:xfrm>
            <a:prstGeom prst="rect">
              <a:avLst/>
            </a:prstGeom>
            <a:solidFill>
              <a:srgbClr val="0A9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7109034-E1ED-0F8C-D4D3-05CCA6C66D35}"/>
                </a:ext>
              </a:extLst>
            </p:cNvPr>
            <p:cNvSpPr/>
            <p:nvPr/>
          </p:nvSpPr>
          <p:spPr>
            <a:xfrm>
              <a:off x="10908778" y="542286"/>
              <a:ext cx="360000" cy="54000"/>
            </a:xfrm>
            <a:prstGeom prst="rect">
              <a:avLst/>
            </a:prstGeom>
            <a:solidFill>
              <a:srgbClr val="727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372779389"/>
      </p:ext>
    </p:extLst>
  </p:cSld>
  <p:clrMap bg1="lt1" tx1="dk1" bg2="lt2" tx2="dk2" accent1="accent1" accent2="accent2" accent3="accent3" accent4="accent4" accent5="accent5" accent6="accent6" hlink="hlink" folHlink="folHlink"/>
  <p:sldLayoutIdLst>
    <p:sldLayoutId id="2147483660" r:id="rId1"/>
    <p:sldLayoutId id="2147483733" r:id="rId2"/>
    <p:sldLayoutId id="2147483730" r:id="rId3"/>
    <p:sldLayoutId id="2147483731" r:id="rId4"/>
    <p:sldLayoutId id="2147483732" r:id="rId5"/>
    <p:sldLayoutId id="2147483726" r:id="rId6"/>
    <p:sldLayoutId id="2147483716" r:id="rId7"/>
    <p:sldLayoutId id="2147483715" r:id="rId8"/>
    <p:sldLayoutId id="2147483713" r:id="rId9"/>
    <p:sldLayoutId id="2147483714" r:id="rId10"/>
    <p:sldLayoutId id="2147483710" r:id="rId11"/>
    <p:sldLayoutId id="2147483711" r:id="rId12"/>
    <p:sldLayoutId id="2147483709" r:id="rId13"/>
    <p:sldLayoutId id="2147483707" r:id="rId14"/>
    <p:sldLayoutId id="2147483708" r:id="rId15"/>
    <p:sldLayoutId id="2147483705" r:id="rId16"/>
    <p:sldLayoutId id="2147483703" r:id="rId17"/>
    <p:sldLayoutId id="2147483718" r:id="rId18"/>
    <p:sldLayoutId id="2147483702" r:id="rId19"/>
    <p:sldLayoutId id="2147483719" r:id="rId20"/>
    <p:sldLayoutId id="2147483706" r:id="rId21"/>
    <p:sldLayoutId id="2147483725" r:id="rId22"/>
    <p:sldLayoutId id="2147483697" r:id="rId23"/>
    <p:sldLayoutId id="2147483698" r:id="rId24"/>
    <p:sldLayoutId id="2147483689" r:id="rId25"/>
    <p:sldLayoutId id="2147483691" r:id="rId26"/>
    <p:sldLayoutId id="2147483678" r:id="rId27"/>
    <p:sldLayoutId id="2147483683" r:id="rId28"/>
    <p:sldLayoutId id="2147483695" r:id="rId29"/>
    <p:sldLayoutId id="2147483696" r:id="rId30"/>
    <p:sldLayoutId id="2147483679" r:id="rId31"/>
    <p:sldLayoutId id="2147483717" r:id="rId32"/>
    <p:sldLayoutId id="2147483720" r:id="rId33"/>
    <p:sldLayoutId id="2147483688" r:id="rId34"/>
    <p:sldLayoutId id="2147483684" r:id="rId35"/>
    <p:sldLayoutId id="2147483722" r:id="rId36"/>
    <p:sldLayoutId id="2147483729" r:id="rId37"/>
    <p:sldLayoutId id="2147483685" r:id="rId38"/>
    <p:sldLayoutId id="2147483712" r:id="rId39"/>
    <p:sldLayoutId id="2147483687" r:id="rId40"/>
    <p:sldLayoutId id="2147483680" r:id="rId41"/>
    <p:sldLayoutId id="2147483682" r:id="rId42"/>
    <p:sldLayoutId id="2147483681" r:id="rId43"/>
    <p:sldLayoutId id="2147483690" r:id="rId44"/>
    <p:sldLayoutId id="2147483728" r:id="rId45"/>
    <p:sldLayoutId id="2147483727" r:id="rId46"/>
    <p:sldLayoutId id="2147483724" r:id="rId47"/>
    <p:sldLayoutId id="2147483675" r:id="rId48"/>
    <p:sldLayoutId id="2147483655" r:id="rId49"/>
    <p:sldLayoutId id="2147483704" r:id="rId50"/>
    <p:sldLayoutId id="2147483699" r:id="rId51"/>
    <p:sldLayoutId id="2147483734" r:id="rId52"/>
    <p:sldLayoutId id="2147483700" r:id="rId53"/>
    <p:sldLayoutId id="2147483694" r:id="rId54"/>
    <p:sldLayoutId id="2147483723" r:id="rId55"/>
    <p:sldLayoutId id="2147483721" r:id="rId56"/>
    <p:sldLayoutId id="2147483673" r:id="rId57"/>
    <p:sldLayoutId id="2147483674" r:id="rId58"/>
    <p:sldLayoutId id="2147483676" r:id="rId59"/>
    <p:sldLayoutId id="2147483701" r:id="rId60"/>
    <p:sldLayoutId id="2147483693" r:id="rId61"/>
    <p:sldLayoutId id="2147483677" r:id="rId62"/>
    <p:sldLayoutId id="2147483692" r:id="rId63"/>
    <p:sldLayoutId id="2147483735" r:id="rId6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6.tif"/><Relationship Id="rId2" Type="http://schemas.openxmlformats.org/officeDocument/2006/relationships/image" Target="../media/image13.png"/><Relationship Id="rId1" Type="http://schemas.openxmlformats.org/officeDocument/2006/relationships/slideLayout" Target="../slideLayouts/slideLayout50.xml"/><Relationship Id="rId6" Type="http://schemas.openxmlformats.org/officeDocument/2006/relationships/image" Target="../media/image15.jpeg"/><Relationship Id="rId5" Type="http://schemas.microsoft.com/office/2007/relationships/hdphoto" Target="../media/hdphoto5.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8.jpg"/><Relationship Id="rId1" Type="http://schemas.openxmlformats.org/officeDocument/2006/relationships/slideLayout" Target="../slideLayouts/slideLayout50.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eg"/><Relationship Id="rId4" Type="http://schemas.openxmlformats.org/officeDocument/2006/relationships/image" Target="../media/image20.jpg"/><Relationship Id="rId9"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50.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g"/><Relationship Id="rId12" Type="http://schemas.openxmlformats.org/officeDocument/2006/relationships/image" Target="../media/image43.jpg"/><Relationship Id="rId2" Type="http://schemas.openxmlformats.org/officeDocument/2006/relationships/image" Target="../media/image33.jpeg"/><Relationship Id="rId1" Type="http://schemas.openxmlformats.org/officeDocument/2006/relationships/slideLayout" Target="../slideLayouts/slideLayout50.xml"/><Relationship Id="rId6" Type="http://schemas.openxmlformats.org/officeDocument/2006/relationships/image" Target="../media/image37.jpeg"/><Relationship Id="rId11" Type="http://schemas.openxmlformats.org/officeDocument/2006/relationships/image" Target="../media/image42.jpg"/><Relationship Id="rId5" Type="http://schemas.openxmlformats.org/officeDocument/2006/relationships/image" Target="../media/image36.jpg"/><Relationship Id="rId10" Type="http://schemas.openxmlformats.org/officeDocument/2006/relationships/image" Target="../media/image41.jpg"/><Relationship Id="rId4" Type="http://schemas.openxmlformats.org/officeDocument/2006/relationships/image" Target="../media/image35.jpeg"/><Relationship Id="rId9"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5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B955F-A180-203F-C404-3C67417F5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577" y="176777"/>
            <a:ext cx="9374874" cy="6093668"/>
          </a:xfrm>
          <a:prstGeom prst="rect">
            <a:avLst/>
          </a:prstGeom>
        </p:spPr>
      </p:pic>
      <p:grpSp>
        <p:nvGrpSpPr>
          <p:cNvPr id="20" name="Group 19">
            <a:extLst>
              <a:ext uri="{FF2B5EF4-FFF2-40B4-BE49-F238E27FC236}">
                <a16:creationId xmlns:a16="http://schemas.microsoft.com/office/drawing/2014/main" id="{42F08D9E-91C3-0DE2-1649-6D6AD8292788}"/>
              </a:ext>
            </a:extLst>
          </p:cNvPr>
          <p:cNvGrpSpPr/>
          <p:nvPr/>
        </p:nvGrpSpPr>
        <p:grpSpPr>
          <a:xfrm>
            <a:off x="1113102" y="176777"/>
            <a:ext cx="6379651" cy="2868781"/>
            <a:chOff x="1062300" y="176777"/>
            <a:chExt cx="6379651" cy="2868781"/>
          </a:xfrm>
        </p:grpSpPr>
        <p:grpSp>
          <p:nvGrpSpPr>
            <p:cNvPr id="21" name="Group 20">
              <a:extLst>
                <a:ext uri="{FF2B5EF4-FFF2-40B4-BE49-F238E27FC236}">
                  <a16:creationId xmlns:a16="http://schemas.microsoft.com/office/drawing/2014/main" id="{09D33B97-7843-2C66-4906-DC80DE677CCE}"/>
                </a:ext>
              </a:extLst>
            </p:cNvPr>
            <p:cNvGrpSpPr/>
            <p:nvPr/>
          </p:nvGrpSpPr>
          <p:grpSpPr>
            <a:xfrm>
              <a:off x="1735895" y="176777"/>
              <a:ext cx="2971473" cy="2868781"/>
              <a:chOff x="5314502" y="537541"/>
              <a:chExt cx="1425895" cy="1376617"/>
            </a:xfrm>
          </p:grpSpPr>
          <p:grpSp>
            <p:nvGrpSpPr>
              <p:cNvPr id="24" name="Group 23">
                <a:extLst>
                  <a:ext uri="{FF2B5EF4-FFF2-40B4-BE49-F238E27FC236}">
                    <a16:creationId xmlns:a16="http://schemas.microsoft.com/office/drawing/2014/main" id="{B9CA78FF-9A3A-506E-C4CB-597E4317AEF6}"/>
                  </a:ext>
                </a:extLst>
              </p:cNvPr>
              <p:cNvGrpSpPr/>
              <p:nvPr/>
            </p:nvGrpSpPr>
            <p:grpSpPr>
              <a:xfrm>
                <a:off x="5314502" y="537541"/>
                <a:ext cx="616898" cy="398711"/>
                <a:chOff x="7324056" y="694593"/>
                <a:chExt cx="616898" cy="398711"/>
              </a:xfrm>
            </p:grpSpPr>
            <p:sp>
              <p:nvSpPr>
                <p:cNvPr id="29" name="Freeform 23">
                  <a:extLst>
                    <a:ext uri="{FF2B5EF4-FFF2-40B4-BE49-F238E27FC236}">
                      <a16:creationId xmlns:a16="http://schemas.microsoft.com/office/drawing/2014/main" id="{1D803172-7FCF-2EF7-BE46-24200EF68555}"/>
                    </a:ext>
                  </a:extLst>
                </p:cNvPr>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5">
                  <a:extLst>
                    <a:ext uri="{FF2B5EF4-FFF2-40B4-BE49-F238E27FC236}">
                      <a16:creationId xmlns:a16="http://schemas.microsoft.com/office/drawing/2014/main" id="{F5C739F8-3EAF-1276-FA99-4568D97D5451}"/>
                    </a:ext>
                  </a:extLst>
                </p:cNvPr>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27">
                  <a:extLst>
                    <a:ext uri="{FF2B5EF4-FFF2-40B4-BE49-F238E27FC236}">
                      <a16:creationId xmlns:a16="http://schemas.microsoft.com/office/drawing/2014/main" id="{3EA5DA02-B82E-7968-3688-409CE179539C}"/>
                    </a:ext>
                  </a:extLst>
                </p:cNvPr>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5" name="Group 24">
                <a:extLst>
                  <a:ext uri="{FF2B5EF4-FFF2-40B4-BE49-F238E27FC236}">
                    <a16:creationId xmlns:a16="http://schemas.microsoft.com/office/drawing/2014/main" id="{970ECD74-795A-D19E-CB67-5132901205CD}"/>
                  </a:ext>
                </a:extLst>
              </p:cNvPr>
              <p:cNvGrpSpPr/>
              <p:nvPr/>
            </p:nvGrpSpPr>
            <p:grpSpPr>
              <a:xfrm>
                <a:off x="6261313" y="1506868"/>
                <a:ext cx="479084" cy="407290"/>
                <a:chOff x="8086770" y="1485428"/>
                <a:chExt cx="479084" cy="407290"/>
              </a:xfrm>
            </p:grpSpPr>
            <p:sp>
              <p:nvSpPr>
                <p:cNvPr id="26" name="Freeform 24">
                  <a:extLst>
                    <a:ext uri="{FF2B5EF4-FFF2-40B4-BE49-F238E27FC236}">
                      <a16:creationId xmlns:a16="http://schemas.microsoft.com/office/drawing/2014/main" id="{7C021E5D-23BA-520B-352D-868D1E27BA1E}"/>
                    </a:ext>
                  </a:extLst>
                </p:cNvPr>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6">
                  <a:extLst>
                    <a:ext uri="{FF2B5EF4-FFF2-40B4-BE49-F238E27FC236}">
                      <a16:creationId xmlns:a16="http://schemas.microsoft.com/office/drawing/2014/main" id="{3592CAAF-B2B8-C37D-4F92-54B9AFAFDE00}"/>
                    </a:ext>
                  </a:extLst>
                </p:cNvPr>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8">
                  <a:extLst>
                    <a:ext uri="{FF2B5EF4-FFF2-40B4-BE49-F238E27FC236}">
                      <a16:creationId xmlns:a16="http://schemas.microsoft.com/office/drawing/2014/main" id="{C0363273-8B33-3EB9-725B-580BABA7C132}"/>
                    </a:ext>
                  </a:extLst>
                </p:cNvPr>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22" name="Picture 21">
              <a:extLst>
                <a:ext uri="{FF2B5EF4-FFF2-40B4-BE49-F238E27FC236}">
                  <a16:creationId xmlns:a16="http://schemas.microsoft.com/office/drawing/2014/main" id="{1D9789E9-C7F7-066A-5D30-CFF41BCBE875}"/>
                </a:ext>
              </a:extLst>
            </p:cNvPr>
            <p:cNvPicPr>
              <a:picLocks noChangeAspect="1"/>
            </p:cNvPicPr>
            <p:nvPr/>
          </p:nvPicPr>
          <p:blipFill>
            <a:blip r:embed="rId3"/>
            <a:stretch>
              <a:fillRect/>
            </a:stretch>
          </p:blipFill>
          <p:spPr>
            <a:xfrm>
              <a:off x="1062300" y="802009"/>
              <a:ext cx="6334293" cy="1554615"/>
            </a:xfrm>
            <a:prstGeom prst="rect">
              <a:avLst/>
            </a:prstGeom>
          </p:spPr>
        </p:pic>
        <p:pic>
          <p:nvPicPr>
            <p:cNvPr id="23" name="Picture 22">
              <a:extLst>
                <a:ext uri="{FF2B5EF4-FFF2-40B4-BE49-F238E27FC236}">
                  <a16:creationId xmlns:a16="http://schemas.microsoft.com/office/drawing/2014/main" id="{A601D65B-1F50-5C54-EEF3-F6933C532B5A}"/>
                </a:ext>
              </a:extLst>
            </p:cNvPr>
            <p:cNvPicPr>
              <a:picLocks noChangeAspect="1"/>
            </p:cNvPicPr>
            <p:nvPr/>
          </p:nvPicPr>
          <p:blipFill>
            <a:blip r:embed="rId4"/>
            <a:stretch>
              <a:fillRect/>
            </a:stretch>
          </p:blipFill>
          <p:spPr>
            <a:xfrm>
              <a:off x="1473450" y="1743374"/>
              <a:ext cx="5968501" cy="536494"/>
            </a:xfrm>
            <a:prstGeom prst="rect">
              <a:avLst/>
            </a:prstGeom>
          </p:spPr>
        </p:pic>
      </p:grpSp>
      <p:grpSp>
        <p:nvGrpSpPr>
          <p:cNvPr id="32" name="Group 31">
            <a:extLst>
              <a:ext uri="{FF2B5EF4-FFF2-40B4-BE49-F238E27FC236}">
                <a16:creationId xmlns:a16="http://schemas.microsoft.com/office/drawing/2014/main" id="{9F3416EC-1020-B2F8-ACD3-79CFFB4B585E}"/>
              </a:ext>
            </a:extLst>
          </p:cNvPr>
          <p:cNvGrpSpPr/>
          <p:nvPr/>
        </p:nvGrpSpPr>
        <p:grpSpPr>
          <a:xfrm>
            <a:off x="475277" y="1202884"/>
            <a:ext cx="995984" cy="1153740"/>
            <a:chOff x="7689726" y="981263"/>
            <a:chExt cx="536635" cy="539781"/>
          </a:xfrm>
        </p:grpSpPr>
        <p:sp>
          <p:nvSpPr>
            <p:cNvPr id="33" name="Freeform: Shape 32">
              <a:extLst>
                <a:ext uri="{FF2B5EF4-FFF2-40B4-BE49-F238E27FC236}">
                  <a16:creationId xmlns:a16="http://schemas.microsoft.com/office/drawing/2014/main" id="{53AE8403-D401-6437-86B3-546A91FCE5B0}"/>
                </a:ext>
              </a:extLst>
            </p:cNvPr>
            <p:cNvSpPr/>
            <p:nvPr/>
          </p:nvSpPr>
          <p:spPr>
            <a:xfrm>
              <a:off x="7689726" y="981263"/>
              <a:ext cx="536635" cy="539781"/>
            </a:xfrm>
            <a:custGeom>
              <a:avLst/>
              <a:gdLst>
                <a:gd name="connsiteX0" fmla="*/ 916799 w 1408966"/>
                <a:gd name="connsiteY0" fmla="*/ 283254 h 1417223"/>
                <a:gd name="connsiteX1" fmla="*/ 154924 w 1408966"/>
                <a:gd name="connsiteY1" fmla="*/ 282935 h 1417223"/>
                <a:gd name="connsiteX2" fmla="*/ 5087 w 1408966"/>
                <a:gd name="connsiteY2" fmla="*/ 562595 h 1417223"/>
                <a:gd name="connsiteX3" fmla="*/ 321542 w 1408966"/>
                <a:gd name="connsiteY3" fmla="*/ 567554 h 1417223"/>
                <a:gd name="connsiteX4" fmla="*/ 21048 w 1408966"/>
                <a:gd name="connsiteY4" fmla="*/ 1090938 h 1417223"/>
                <a:gd name="connsiteX5" fmla="*/ 32280 w 1408966"/>
                <a:gd name="connsiteY5" fmla="*/ 1199700 h 1417223"/>
                <a:gd name="connsiteX6" fmla="*/ 154288 w 1408966"/>
                <a:gd name="connsiteY6" fmla="*/ 1417224 h 1417223"/>
                <a:gd name="connsiteX7" fmla="*/ 526312 w 1408966"/>
                <a:gd name="connsiteY7" fmla="*/ 788671 h 1417223"/>
                <a:gd name="connsiteX8" fmla="*/ 651230 w 1408966"/>
                <a:gd name="connsiteY8" fmla="*/ 572148 h 1417223"/>
                <a:gd name="connsiteX9" fmla="*/ 1081779 w 1408966"/>
                <a:gd name="connsiteY9" fmla="*/ 571738 h 1417223"/>
                <a:gd name="connsiteX10" fmla="*/ 1408966 w 1408966"/>
                <a:gd name="connsiteY10" fmla="*/ 1547 h 1417223"/>
                <a:gd name="connsiteX11" fmla="*/ 1079778 w 1408966"/>
                <a:gd name="connsiteY11" fmla="*/ 0 h 1417223"/>
                <a:gd name="connsiteX12" fmla="*/ 916844 w 1408966"/>
                <a:gd name="connsiteY12" fmla="*/ 283254 h 141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8966" h="1417223">
                  <a:moveTo>
                    <a:pt x="916799" y="283254"/>
                  </a:moveTo>
                  <a:lnTo>
                    <a:pt x="154924" y="282935"/>
                  </a:lnTo>
                  <a:lnTo>
                    <a:pt x="5087" y="562595"/>
                  </a:lnTo>
                  <a:lnTo>
                    <a:pt x="321542" y="567554"/>
                  </a:lnTo>
                  <a:lnTo>
                    <a:pt x="21048" y="1090938"/>
                  </a:lnTo>
                  <a:cubicBezTo>
                    <a:pt x="-14558" y="1150437"/>
                    <a:pt x="-1052" y="1140930"/>
                    <a:pt x="32280" y="1199700"/>
                  </a:cubicBezTo>
                  <a:cubicBezTo>
                    <a:pt x="69433" y="1265248"/>
                    <a:pt x="127776" y="1355269"/>
                    <a:pt x="154288" y="1417224"/>
                  </a:cubicBezTo>
                  <a:cubicBezTo>
                    <a:pt x="189530" y="1389521"/>
                    <a:pt x="475563" y="876963"/>
                    <a:pt x="526312" y="788671"/>
                  </a:cubicBezTo>
                  <a:cubicBezTo>
                    <a:pt x="564192" y="722713"/>
                    <a:pt x="622035" y="637651"/>
                    <a:pt x="651230" y="572148"/>
                  </a:cubicBezTo>
                  <a:lnTo>
                    <a:pt x="1081779" y="571738"/>
                  </a:lnTo>
                  <a:lnTo>
                    <a:pt x="1408966" y="1547"/>
                  </a:lnTo>
                  <a:lnTo>
                    <a:pt x="1079778" y="0"/>
                  </a:lnTo>
                  <a:cubicBezTo>
                    <a:pt x="1034213" y="88110"/>
                    <a:pt x="968685" y="208699"/>
                    <a:pt x="916844" y="283254"/>
                  </a:cubicBezTo>
                  <a:close/>
                </a:path>
              </a:pathLst>
            </a:custGeom>
            <a:solidFill>
              <a:schemeClr val="accent1"/>
            </a:solidFill>
            <a:ln w="4547"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47A04F9-9E3F-AEAA-569A-7D62EEA260DA}"/>
                </a:ext>
              </a:extLst>
            </p:cNvPr>
            <p:cNvSpPr/>
            <p:nvPr/>
          </p:nvSpPr>
          <p:spPr>
            <a:xfrm>
              <a:off x="7918493" y="1232492"/>
              <a:ext cx="307452" cy="181223"/>
            </a:xfrm>
            <a:custGeom>
              <a:avLst/>
              <a:gdLst>
                <a:gd name="connsiteX0" fmla="*/ 154814 w 807232"/>
                <a:gd name="connsiteY0" fmla="*/ 471945 h 475811"/>
                <a:gd name="connsiteX1" fmla="*/ 807233 w 807232"/>
                <a:gd name="connsiteY1" fmla="*/ 475811 h 475811"/>
                <a:gd name="connsiteX2" fmla="*/ 652257 w 807232"/>
                <a:gd name="connsiteY2" fmla="*/ 191739 h 475811"/>
                <a:gd name="connsiteX3" fmla="*/ 321978 w 807232"/>
                <a:gd name="connsiteY3" fmla="*/ 191330 h 475811"/>
                <a:gd name="connsiteX4" fmla="*/ 425158 w 807232"/>
                <a:gd name="connsiteY4" fmla="*/ 1918 h 475811"/>
                <a:gd name="connsiteX5" fmla="*/ 183281 w 807232"/>
                <a:gd name="connsiteY5" fmla="*/ 189 h 475811"/>
                <a:gd name="connsiteX6" fmla="*/ 61138 w 807232"/>
                <a:gd name="connsiteY6" fmla="*/ 74198 h 475811"/>
                <a:gd name="connsiteX7" fmla="*/ 75553 w 807232"/>
                <a:gd name="connsiteY7" fmla="*/ 342304 h 475811"/>
                <a:gd name="connsiteX8" fmla="*/ 154769 w 807232"/>
                <a:gd name="connsiteY8" fmla="*/ 471990 h 4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232" h="475811">
                  <a:moveTo>
                    <a:pt x="154814" y="471945"/>
                  </a:moveTo>
                  <a:lnTo>
                    <a:pt x="807233" y="475811"/>
                  </a:lnTo>
                  <a:cubicBezTo>
                    <a:pt x="778811" y="393160"/>
                    <a:pt x="668991" y="251783"/>
                    <a:pt x="652257" y="191739"/>
                  </a:cubicBezTo>
                  <a:lnTo>
                    <a:pt x="321978" y="191330"/>
                  </a:lnTo>
                  <a:cubicBezTo>
                    <a:pt x="330890" y="151892"/>
                    <a:pt x="401194" y="53001"/>
                    <a:pt x="425158" y="1918"/>
                  </a:cubicBezTo>
                  <a:lnTo>
                    <a:pt x="183281" y="189"/>
                  </a:lnTo>
                  <a:cubicBezTo>
                    <a:pt x="75098" y="235"/>
                    <a:pt x="107476" y="-7680"/>
                    <a:pt x="61138" y="74198"/>
                  </a:cubicBezTo>
                  <a:cubicBezTo>
                    <a:pt x="-2936" y="187418"/>
                    <a:pt x="-41816" y="168904"/>
                    <a:pt x="75553" y="342304"/>
                  </a:cubicBezTo>
                  <a:cubicBezTo>
                    <a:pt x="104975" y="385791"/>
                    <a:pt x="123164" y="424365"/>
                    <a:pt x="154769" y="471990"/>
                  </a:cubicBezTo>
                  <a:close/>
                </a:path>
              </a:pathLst>
            </a:custGeom>
            <a:solidFill>
              <a:schemeClr val="accent2"/>
            </a:solidFill>
            <a:ln w="4547" cap="flat">
              <a:noFill/>
              <a:prstDash val="solid"/>
              <a:miter/>
            </a:ln>
          </p:spPr>
          <p:txBody>
            <a:bodyPr rtlCol="0" anchor="ctr"/>
            <a:lstStyle/>
            <a:p>
              <a:endParaRPr lang="en-IN"/>
            </a:p>
          </p:txBody>
        </p:sp>
      </p:grpSp>
    </p:spTree>
    <p:extLst>
      <p:ext uri="{BB962C8B-B14F-4D97-AF65-F5344CB8AC3E}">
        <p14:creationId xmlns:p14="http://schemas.microsoft.com/office/powerpoint/2010/main" val="839127284"/>
      </p:ext>
    </p:extLst>
  </p:cSld>
  <p:clrMapOvr>
    <a:masterClrMapping/>
  </p:clrMapOvr>
  <mc:AlternateContent xmlns:mc="http://schemas.openxmlformats.org/markup-compatibility/2006" xmlns:p14="http://schemas.microsoft.com/office/powerpoint/2010/main">
    <mc:Choice Requires="p14">
      <p:transition spd="slow" p14:dur="125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9760427" y="694829"/>
            <a:ext cx="939681" cy="523220"/>
          </a:xfrm>
          <a:prstGeom prst="rect">
            <a:avLst/>
          </a:prstGeom>
          <a:noFill/>
        </p:spPr>
        <p:txBody>
          <a:bodyPr wrap="none" rtlCol="0">
            <a:spAutoFit/>
          </a:bodyPr>
          <a:lstStyle/>
          <a:p>
            <a:pPr algn="ctr"/>
            <a:r>
              <a:rPr lang="en-IN" sz="2800" dirty="0">
                <a:latin typeface="+mj-lt"/>
              </a:rPr>
              <a:t>SPM</a:t>
            </a:r>
            <a:endParaRPr lang="id-ID" sz="2800" dirty="0">
              <a:latin typeface="+mj-lt"/>
            </a:endParaRPr>
          </a:p>
        </p:txBody>
      </p:sp>
      <p:grpSp>
        <p:nvGrpSpPr>
          <p:cNvPr id="29" name="Group 28"/>
          <p:cNvGrpSpPr/>
          <p:nvPr/>
        </p:nvGrpSpPr>
        <p:grpSpPr>
          <a:xfrm>
            <a:off x="9454369" y="271718"/>
            <a:ext cx="1425895" cy="1376617"/>
            <a:chOff x="5314502" y="537541"/>
            <a:chExt cx="1425895" cy="1376617"/>
          </a:xfrm>
        </p:grpSpPr>
        <p:grpSp>
          <p:nvGrpSpPr>
            <p:cNvPr id="30" name="Group 29"/>
            <p:cNvGrpSpPr/>
            <p:nvPr/>
          </p:nvGrpSpPr>
          <p:grpSpPr>
            <a:xfrm>
              <a:off x="5314502" y="537541"/>
              <a:ext cx="616898" cy="398711"/>
              <a:chOff x="7324056" y="694593"/>
              <a:chExt cx="616898" cy="398711"/>
            </a:xfrm>
          </p:grpSpPr>
          <p:sp>
            <p:nvSpPr>
              <p:cNvPr id="35"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p:nvGrpSpPr>
          <p:grpSpPr>
            <a:xfrm>
              <a:off x="6261313" y="1506868"/>
              <a:ext cx="479084" cy="407290"/>
              <a:chOff x="8086770" y="1485428"/>
              <a:chExt cx="479084" cy="407290"/>
            </a:xfrm>
          </p:grpSpPr>
          <p:sp>
            <p:nvSpPr>
              <p:cNvPr id="32"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38" name="Freeform 71"/>
          <p:cNvSpPr>
            <a:spLocks noEditPoints="1"/>
          </p:cNvSpPr>
          <p:nvPr/>
        </p:nvSpPr>
        <p:spPr bwMode="auto">
          <a:xfrm flipH="1">
            <a:off x="8410612" y="2976017"/>
            <a:ext cx="3639308" cy="3097104"/>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bg1">
              <a:alpha val="33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39" name="TextBox 38"/>
          <p:cNvSpPr txBox="1"/>
          <p:nvPr/>
        </p:nvSpPr>
        <p:spPr>
          <a:xfrm>
            <a:off x="8334396" y="2239929"/>
            <a:ext cx="3791740" cy="400110"/>
          </a:xfrm>
          <a:prstGeom prst="rect">
            <a:avLst/>
          </a:prstGeom>
          <a:noFill/>
        </p:spPr>
        <p:txBody>
          <a:bodyPr wrap="square" rtlCol="0">
            <a:spAutoFit/>
          </a:bodyPr>
          <a:lstStyle/>
          <a:p>
            <a:pPr algn="ctr"/>
            <a:r>
              <a:rPr lang="en-IN" sz="2000" dirty="0">
                <a:latin typeface="Raleway" panose="020B0003030101060003" pitchFamily="34" charset="0"/>
              </a:rPr>
              <a:t>Project</a:t>
            </a:r>
            <a:endParaRPr lang="id-ID" sz="2000" dirty="0">
              <a:latin typeface="Raleway" panose="020B0003030101060003" pitchFamily="34" charset="0"/>
            </a:endParaRPr>
          </a:p>
        </p:txBody>
      </p:sp>
      <p:sp>
        <p:nvSpPr>
          <p:cNvPr id="40" name="TextBox 39"/>
          <p:cNvSpPr txBox="1"/>
          <p:nvPr/>
        </p:nvSpPr>
        <p:spPr>
          <a:xfrm>
            <a:off x="8384279" y="2673833"/>
            <a:ext cx="3691974" cy="338554"/>
          </a:xfrm>
          <a:prstGeom prst="rect">
            <a:avLst/>
          </a:prstGeom>
          <a:noFill/>
        </p:spPr>
        <p:txBody>
          <a:bodyPr wrap="square" rtlCol="0">
            <a:spAutoFit/>
          </a:bodyPr>
          <a:lstStyle/>
          <a:p>
            <a:pPr algn="ctr"/>
            <a:r>
              <a:rPr lang="en-IN" sz="1600" dirty="0">
                <a:solidFill>
                  <a:schemeClr val="tx2"/>
                </a:solidFill>
              </a:rPr>
              <a:t>Valve Crushing Machine</a:t>
            </a:r>
            <a:endParaRPr lang="en-US" sz="1600" dirty="0">
              <a:solidFill>
                <a:schemeClr val="tx2"/>
              </a:solidFill>
            </a:endParaRPr>
          </a:p>
        </p:txBody>
      </p:sp>
      <p:sp>
        <p:nvSpPr>
          <p:cNvPr id="41" name="TextBox 40"/>
          <p:cNvSpPr txBox="1"/>
          <p:nvPr/>
        </p:nvSpPr>
        <p:spPr>
          <a:xfrm>
            <a:off x="8334396" y="3156403"/>
            <a:ext cx="3791740" cy="400110"/>
          </a:xfrm>
          <a:prstGeom prst="rect">
            <a:avLst/>
          </a:prstGeom>
          <a:noFill/>
        </p:spPr>
        <p:txBody>
          <a:bodyPr wrap="square" rtlCol="0">
            <a:spAutoFit/>
          </a:bodyPr>
          <a:lstStyle/>
          <a:p>
            <a:pPr algn="ctr"/>
            <a:r>
              <a:rPr lang="id-ID" sz="2000" dirty="0">
                <a:latin typeface="Raleway" panose="020B0003030101060003" pitchFamily="34" charset="0"/>
              </a:rPr>
              <a:t>About Project</a:t>
            </a:r>
          </a:p>
        </p:txBody>
      </p:sp>
      <p:sp>
        <p:nvSpPr>
          <p:cNvPr id="42" name="TextBox 41"/>
          <p:cNvSpPr txBox="1"/>
          <p:nvPr/>
        </p:nvSpPr>
        <p:spPr>
          <a:xfrm>
            <a:off x="8455149" y="3615888"/>
            <a:ext cx="3550234" cy="1815882"/>
          </a:xfrm>
          <a:prstGeom prst="rect">
            <a:avLst/>
          </a:prstGeom>
          <a:noFill/>
        </p:spPr>
        <p:txBody>
          <a:bodyPr wrap="square" rtlCol="0">
            <a:spAutoFit/>
          </a:bodyPr>
          <a:lstStyle/>
          <a:p>
            <a:pPr algn="just"/>
            <a:r>
              <a:rPr lang="en-US" sz="1600" dirty="0">
                <a:solidFill>
                  <a:schemeClr val="tx2"/>
                </a:solidFill>
              </a:rPr>
              <a:t>Cylinder Valve Crush Machine Is a fully automated special purpose machine designed to replace manually operation used to crush domestic cylinder valves. It is capable of crushing valves at the rate of  200 - 250 pieces per hour which enables high productivity. </a:t>
            </a:r>
          </a:p>
        </p:txBody>
      </p:sp>
      <p:cxnSp>
        <p:nvCxnSpPr>
          <p:cNvPr id="43" name="Straight Connector 42"/>
          <p:cNvCxnSpPr/>
          <p:nvPr/>
        </p:nvCxnSpPr>
        <p:spPr>
          <a:xfrm>
            <a:off x="9240266" y="2661482"/>
            <a:ext cx="19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240266" y="3603444"/>
            <a:ext cx="19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568008" y="503106"/>
            <a:ext cx="2026920" cy="2026920"/>
          </a:xfrm>
          <a:prstGeom prst="ellipse">
            <a:avLst/>
          </a:prstGeom>
          <a:blipFill>
            <a:blip r:embed="rId2">
              <a:extLst>
                <a:ext uri="{BEBA8EAE-BF5A-486C-A8C5-ECC9F3942E4B}">
                  <a14:imgProps xmlns:a14="http://schemas.microsoft.com/office/drawing/2010/main">
                    <a14:imgLayer r:embed="rId3">
                      <a14:imgEffect>
                        <a14:brightnessContrast bright="14000" contrast="12000"/>
                      </a14:imgEffect>
                    </a14:imgLayer>
                  </a14:imgProps>
                </a:ext>
              </a:extLst>
            </a:blip>
            <a:srcRect/>
            <a:stretch>
              <a:fillRect l="-15789" t="-1504" r="-1237" b="-15522"/>
            </a:stretch>
          </a:blipFill>
          <a:ln w="1905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608275" y="3045262"/>
            <a:ext cx="2026920" cy="2026920"/>
          </a:xfrm>
          <a:prstGeom prst="ellipse">
            <a:avLst/>
          </a:prstGeom>
          <a:blipFill>
            <a:blip r:embed="rId4">
              <a:extLst>
                <a:ext uri="{BEBA8EAE-BF5A-486C-A8C5-ECC9F3942E4B}">
                  <a14:imgProps xmlns:a14="http://schemas.microsoft.com/office/drawing/2010/main">
                    <a14:imgLayer r:embed="rId5">
                      <a14:imgEffect>
                        <a14:brightnessContrast bright="12000" contrast="11000"/>
                      </a14:imgEffect>
                    </a14:imgLayer>
                  </a14:imgProps>
                </a:ext>
              </a:extLst>
            </a:blip>
            <a:stretch>
              <a:fillRect/>
            </a:stretch>
          </a:blipFill>
          <a:ln w="1905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A402A72-4B1C-4317-9AC9-9936B1B466F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44" r="15154"/>
          <a:stretch/>
        </p:blipFill>
        <p:spPr>
          <a:xfrm rot="5400000">
            <a:off x="3618" y="805920"/>
            <a:ext cx="3495797" cy="2651027"/>
          </a:xfrm>
          <a:prstGeom prst="rect">
            <a:avLst/>
          </a:prstGeom>
          <a:ln>
            <a:solidFill>
              <a:schemeClr val="accent1"/>
            </a:solidFill>
          </a:ln>
        </p:spPr>
      </p:pic>
      <p:pic>
        <p:nvPicPr>
          <p:cNvPr id="22" name="Picture Placeholder 5">
            <a:extLst>
              <a:ext uri="{FF2B5EF4-FFF2-40B4-BE49-F238E27FC236}">
                <a16:creationId xmlns:a16="http://schemas.microsoft.com/office/drawing/2014/main" id="{80D947F6-55F1-440A-AAA4-455974FF2C28}"/>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2500" t="514" b="514"/>
          <a:stretch/>
        </p:blipFill>
        <p:spPr>
          <a:xfrm>
            <a:off x="3065392" y="3615888"/>
            <a:ext cx="3136854" cy="2976017"/>
          </a:xfrm>
        </p:spPr>
      </p:pic>
    </p:spTree>
    <p:extLst>
      <p:ext uri="{BB962C8B-B14F-4D97-AF65-F5344CB8AC3E}">
        <p14:creationId xmlns:p14="http://schemas.microsoft.com/office/powerpoint/2010/main" val="4045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Horizontal)">
                                      <p:cBhvr>
                                        <p:cTn id="11" dur="500"/>
                                        <p:tgtEl>
                                          <p:spTgt spid="29"/>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right)">
                                      <p:cBhvr>
                                        <p:cTn id="14" dur="750"/>
                                        <p:tgtEl>
                                          <p:spTgt spid="38"/>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6" presetClass="entr" presetSubtype="37"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arn(outVertical)">
                                      <p:cBhvr>
                                        <p:cTn id="24" dur="500"/>
                                        <p:tgtEl>
                                          <p:spTgt spid="4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6" presetClass="entr" presetSubtype="37"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animBg="1"/>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9760427" y="694829"/>
            <a:ext cx="939681" cy="523220"/>
          </a:xfrm>
          <a:prstGeom prst="rect">
            <a:avLst/>
          </a:prstGeom>
          <a:noFill/>
        </p:spPr>
        <p:txBody>
          <a:bodyPr wrap="none" rtlCol="0">
            <a:spAutoFit/>
          </a:bodyPr>
          <a:lstStyle/>
          <a:p>
            <a:pPr algn="ctr"/>
            <a:r>
              <a:rPr lang="en-IN" sz="2800" dirty="0">
                <a:latin typeface="+mj-lt"/>
              </a:rPr>
              <a:t>SPM</a:t>
            </a:r>
            <a:endParaRPr lang="id-ID" sz="2800" dirty="0">
              <a:latin typeface="+mj-lt"/>
            </a:endParaRPr>
          </a:p>
        </p:txBody>
      </p:sp>
      <p:grpSp>
        <p:nvGrpSpPr>
          <p:cNvPr id="29" name="Group 28"/>
          <p:cNvGrpSpPr/>
          <p:nvPr/>
        </p:nvGrpSpPr>
        <p:grpSpPr>
          <a:xfrm>
            <a:off x="9454369" y="271718"/>
            <a:ext cx="1425895" cy="1376617"/>
            <a:chOff x="5314502" y="537541"/>
            <a:chExt cx="1425895" cy="1376617"/>
          </a:xfrm>
        </p:grpSpPr>
        <p:grpSp>
          <p:nvGrpSpPr>
            <p:cNvPr id="30" name="Group 29"/>
            <p:cNvGrpSpPr/>
            <p:nvPr/>
          </p:nvGrpSpPr>
          <p:grpSpPr>
            <a:xfrm>
              <a:off x="5314502" y="537541"/>
              <a:ext cx="616898" cy="398711"/>
              <a:chOff x="7324056" y="694593"/>
              <a:chExt cx="616898" cy="398711"/>
            </a:xfrm>
          </p:grpSpPr>
          <p:sp>
            <p:nvSpPr>
              <p:cNvPr id="35"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1" name="Group 30"/>
            <p:cNvGrpSpPr/>
            <p:nvPr/>
          </p:nvGrpSpPr>
          <p:grpSpPr>
            <a:xfrm>
              <a:off x="6261313" y="1506868"/>
              <a:ext cx="479084" cy="407290"/>
              <a:chOff x="8086770" y="1485428"/>
              <a:chExt cx="479084" cy="407290"/>
            </a:xfrm>
          </p:grpSpPr>
          <p:sp>
            <p:nvSpPr>
              <p:cNvPr id="32"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38" name="Freeform 71"/>
          <p:cNvSpPr>
            <a:spLocks noEditPoints="1"/>
          </p:cNvSpPr>
          <p:nvPr/>
        </p:nvSpPr>
        <p:spPr bwMode="auto">
          <a:xfrm flipH="1">
            <a:off x="8410612" y="2976017"/>
            <a:ext cx="3639308" cy="3097104"/>
          </a:xfrm>
          <a:custGeom>
            <a:avLst/>
            <a:gdLst>
              <a:gd name="T0" fmla="*/ 881 w 1104"/>
              <a:gd name="T1" fmla="*/ 119 h 938"/>
              <a:gd name="T2" fmla="*/ 834 w 1104"/>
              <a:gd name="T3" fmla="*/ 182 h 938"/>
              <a:gd name="T4" fmla="*/ 513 w 1104"/>
              <a:gd name="T5" fmla="*/ 191 h 938"/>
              <a:gd name="T6" fmla="*/ 17 w 1104"/>
              <a:gd name="T7" fmla="*/ 1 h 938"/>
              <a:gd name="T8" fmla="*/ 16 w 1104"/>
              <a:gd name="T9" fmla="*/ 2 h 938"/>
              <a:gd name="T10" fmla="*/ 135 w 1104"/>
              <a:gd name="T11" fmla="*/ 137 h 938"/>
              <a:gd name="T12" fmla="*/ 37 w 1104"/>
              <a:gd name="T13" fmla="*/ 496 h 938"/>
              <a:gd name="T14" fmla="*/ 502 w 1104"/>
              <a:gd name="T15" fmla="*/ 210 h 938"/>
              <a:gd name="T16" fmla="*/ 250 w 1104"/>
              <a:gd name="T17" fmla="*/ 509 h 938"/>
              <a:gd name="T18" fmla="*/ 1 w 1104"/>
              <a:gd name="T19" fmla="*/ 735 h 938"/>
              <a:gd name="T20" fmla="*/ 250 w 1104"/>
              <a:gd name="T21" fmla="*/ 770 h 938"/>
              <a:gd name="T22" fmla="*/ 823 w 1104"/>
              <a:gd name="T23" fmla="*/ 938 h 938"/>
              <a:gd name="T24" fmla="*/ 262 w 1104"/>
              <a:gd name="T25" fmla="*/ 525 h 938"/>
              <a:gd name="T26" fmla="*/ 554 w 1104"/>
              <a:gd name="T27" fmla="*/ 682 h 938"/>
              <a:gd name="T28" fmla="*/ 802 w 1104"/>
              <a:gd name="T29" fmla="*/ 802 h 938"/>
              <a:gd name="T30" fmla="*/ 1091 w 1104"/>
              <a:gd name="T31" fmla="*/ 488 h 938"/>
              <a:gd name="T32" fmla="*/ 763 w 1104"/>
              <a:gd name="T33" fmla="*/ 319 h 938"/>
              <a:gd name="T34" fmla="*/ 780 w 1104"/>
              <a:gd name="T35" fmla="*/ 288 h 938"/>
              <a:gd name="T36" fmla="*/ 855 w 1104"/>
              <a:gd name="T37" fmla="*/ 444 h 938"/>
              <a:gd name="T38" fmla="*/ 857 w 1104"/>
              <a:gd name="T39" fmla="*/ 437 h 938"/>
              <a:gd name="T40" fmla="*/ 761 w 1104"/>
              <a:gd name="T41" fmla="*/ 319 h 938"/>
              <a:gd name="T42" fmla="*/ 760 w 1104"/>
              <a:gd name="T43" fmla="*/ 320 h 938"/>
              <a:gd name="T44" fmla="*/ 760 w 1104"/>
              <a:gd name="T45" fmla="*/ 320 h 938"/>
              <a:gd name="T46" fmla="*/ 742 w 1104"/>
              <a:gd name="T47" fmla="*/ 311 h 938"/>
              <a:gd name="T48" fmla="*/ 524 w 1104"/>
              <a:gd name="T49" fmla="*/ 211 h 938"/>
              <a:gd name="T50" fmla="*/ 493 w 1104"/>
              <a:gd name="T51" fmla="*/ 228 h 938"/>
              <a:gd name="T52" fmla="*/ 739 w 1104"/>
              <a:gd name="T53" fmla="*/ 356 h 938"/>
              <a:gd name="T54" fmla="*/ 260 w 1104"/>
              <a:gd name="T55" fmla="*/ 514 h 938"/>
              <a:gd name="T56" fmla="*/ 855 w 1104"/>
              <a:gd name="T57" fmla="*/ 445 h 938"/>
              <a:gd name="T58" fmla="*/ 858 w 1104"/>
              <a:gd name="T59" fmla="*/ 435 h 938"/>
              <a:gd name="T60" fmla="*/ 1079 w 1104"/>
              <a:gd name="T61" fmla="*/ 475 h 938"/>
              <a:gd name="T62" fmla="*/ 863 w 1104"/>
              <a:gd name="T63" fmla="*/ 131 h 938"/>
              <a:gd name="T64" fmla="*/ 1083 w 1104"/>
              <a:gd name="T65" fmla="*/ 465 h 938"/>
              <a:gd name="T66" fmla="*/ 773 w 1104"/>
              <a:gd name="T67" fmla="*/ 286 h 938"/>
              <a:gd name="T68" fmla="*/ 525 w 1104"/>
              <a:gd name="T69" fmla="*/ 207 h 938"/>
              <a:gd name="T70" fmla="*/ 833 w 1104"/>
              <a:gd name="T71" fmla="*/ 184 h 938"/>
              <a:gd name="T72" fmla="*/ 161 w 1104"/>
              <a:gd name="T73" fmla="*/ 139 h 938"/>
              <a:gd name="T74" fmla="*/ 19 w 1104"/>
              <a:gd name="T75" fmla="*/ 4 h 938"/>
              <a:gd name="T76" fmla="*/ 145 w 1104"/>
              <a:gd name="T77" fmla="*/ 150 h 938"/>
              <a:gd name="T78" fmla="*/ 500 w 1104"/>
              <a:gd name="T79" fmla="*/ 204 h 938"/>
              <a:gd name="T80" fmla="*/ 239 w 1104"/>
              <a:gd name="T81" fmla="*/ 528 h 938"/>
              <a:gd name="T82" fmla="*/ 237 w 1104"/>
              <a:gd name="T83" fmla="*/ 755 h 938"/>
              <a:gd name="T84" fmla="*/ 262 w 1104"/>
              <a:gd name="T85" fmla="*/ 759 h 938"/>
              <a:gd name="T86" fmla="*/ 261 w 1104"/>
              <a:gd name="T87" fmla="*/ 527 h 938"/>
              <a:gd name="T88" fmla="*/ 262 w 1104"/>
              <a:gd name="T89" fmla="*/ 517 h 938"/>
              <a:gd name="T90" fmla="*/ 543 w 1104"/>
              <a:gd name="T91" fmla="*/ 663 h 938"/>
              <a:gd name="T92" fmla="*/ 566 w 1104"/>
              <a:gd name="T93" fmla="*/ 675 h 938"/>
              <a:gd name="T94" fmla="*/ 1080 w 1104"/>
              <a:gd name="T95" fmla="*/ 48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4" h="938">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chemeClr val="bg1">
              <a:alpha val="33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39" name="TextBox 38"/>
          <p:cNvSpPr txBox="1"/>
          <p:nvPr/>
        </p:nvSpPr>
        <p:spPr>
          <a:xfrm>
            <a:off x="8334396" y="2239929"/>
            <a:ext cx="3791740" cy="400110"/>
          </a:xfrm>
          <a:prstGeom prst="rect">
            <a:avLst/>
          </a:prstGeom>
          <a:noFill/>
        </p:spPr>
        <p:txBody>
          <a:bodyPr wrap="square" rtlCol="0">
            <a:spAutoFit/>
          </a:bodyPr>
          <a:lstStyle/>
          <a:p>
            <a:pPr algn="ctr"/>
            <a:r>
              <a:rPr lang="en-IN" sz="2000" dirty="0">
                <a:latin typeface="Raleway" panose="020B0003030101060003" pitchFamily="34" charset="0"/>
              </a:rPr>
              <a:t>Project</a:t>
            </a:r>
            <a:endParaRPr lang="id-ID" sz="2000" dirty="0">
              <a:latin typeface="Raleway" panose="020B0003030101060003" pitchFamily="34" charset="0"/>
            </a:endParaRPr>
          </a:p>
        </p:txBody>
      </p:sp>
      <p:sp>
        <p:nvSpPr>
          <p:cNvPr id="40" name="TextBox 39"/>
          <p:cNvSpPr txBox="1"/>
          <p:nvPr/>
        </p:nvSpPr>
        <p:spPr>
          <a:xfrm>
            <a:off x="8384279" y="2673833"/>
            <a:ext cx="3691974" cy="338554"/>
          </a:xfrm>
          <a:prstGeom prst="rect">
            <a:avLst/>
          </a:prstGeom>
          <a:noFill/>
        </p:spPr>
        <p:txBody>
          <a:bodyPr wrap="square" rtlCol="0">
            <a:spAutoFit/>
          </a:bodyPr>
          <a:lstStyle/>
          <a:p>
            <a:pPr algn="ctr"/>
            <a:r>
              <a:rPr lang="en-IN" sz="1600" dirty="0">
                <a:solidFill>
                  <a:schemeClr val="tx2"/>
                </a:solidFill>
              </a:rPr>
              <a:t>Number Punching Machine</a:t>
            </a:r>
            <a:endParaRPr lang="en-US" sz="1600" dirty="0">
              <a:solidFill>
                <a:schemeClr val="tx2"/>
              </a:solidFill>
            </a:endParaRPr>
          </a:p>
        </p:txBody>
      </p:sp>
      <p:sp>
        <p:nvSpPr>
          <p:cNvPr id="41" name="TextBox 40"/>
          <p:cNvSpPr txBox="1"/>
          <p:nvPr/>
        </p:nvSpPr>
        <p:spPr>
          <a:xfrm>
            <a:off x="8334396" y="3156403"/>
            <a:ext cx="3791740" cy="400110"/>
          </a:xfrm>
          <a:prstGeom prst="rect">
            <a:avLst/>
          </a:prstGeom>
          <a:noFill/>
        </p:spPr>
        <p:txBody>
          <a:bodyPr wrap="square" rtlCol="0">
            <a:spAutoFit/>
          </a:bodyPr>
          <a:lstStyle/>
          <a:p>
            <a:pPr algn="ctr"/>
            <a:r>
              <a:rPr lang="id-ID" sz="2000" dirty="0">
                <a:latin typeface="Raleway" panose="020B0003030101060003" pitchFamily="34" charset="0"/>
              </a:rPr>
              <a:t>About Project</a:t>
            </a:r>
          </a:p>
        </p:txBody>
      </p:sp>
      <p:sp>
        <p:nvSpPr>
          <p:cNvPr id="42" name="TextBox 41"/>
          <p:cNvSpPr txBox="1"/>
          <p:nvPr/>
        </p:nvSpPr>
        <p:spPr>
          <a:xfrm>
            <a:off x="8455149" y="3615888"/>
            <a:ext cx="3550234" cy="1569660"/>
          </a:xfrm>
          <a:prstGeom prst="rect">
            <a:avLst/>
          </a:prstGeom>
          <a:noFill/>
        </p:spPr>
        <p:txBody>
          <a:bodyPr wrap="square" rtlCol="0">
            <a:spAutoFit/>
          </a:bodyPr>
          <a:lstStyle/>
          <a:p>
            <a:r>
              <a:rPr lang="en-US" sz="1600" dirty="0">
                <a:solidFill>
                  <a:schemeClr val="tx2"/>
                </a:solidFill>
              </a:rPr>
              <a:t>Number Punch Machine is a custom built special purpose machine to punch serial number on the domestic cylinders. This machine enables the user the ease of operating and safely punch the required numbers effortlessly. </a:t>
            </a:r>
            <a:endParaRPr lang="id-ID" sz="1600" dirty="0">
              <a:solidFill>
                <a:schemeClr val="tx2"/>
              </a:solidFill>
            </a:endParaRPr>
          </a:p>
        </p:txBody>
      </p:sp>
      <p:cxnSp>
        <p:nvCxnSpPr>
          <p:cNvPr id="43" name="Straight Connector 42"/>
          <p:cNvCxnSpPr/>
          <p:nvPr/>
        </p:nvCxnSpPr>
        <p:spPr>
          <a:xfrm>
            <a:off x="9240266" y="2661482"/>
            <a:ext cx="19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240266" y="3603444"/>
            <a:ext cx="19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Placeholder 2">
            <a:extLst>
              <a:ext uri="{FF2B5EF4-FFF2-40B4-BE49-F238E27FC236}">
                <a16:creationId xmlns:a16="http://schemas.microsoft.com/office/drawing/2014/main" id="{C9D9420D-DF55-4CC4-E240-B3183E8AC73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622" r="4622"/>
          <a:stretch>
            <a:fillRect/>
          </a:stretch>
        </p:blipFill>
        <p:spPr>
          <a:xfrm>
            <a:off x="4763" y="0"/>
            <a:ext cx="8261350" cy="6858000"/>
          </a:xfrm>
        </p:spPr>
      </p:pic>
    </p:spTree>
    <p:extLst>
      <p:ext uri="{BB962C8B-B14F-4D97-AF65-F5344CB8AC3E}">
        <p14:creationId xmlns:p14="http://schemas.microsoft.com/office/powerpoint/2010/main" val="322899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Horizontal)">
                                      <p:cBhvr>
                                        <p:cTn id="11" dur="500"/>
                                        <p:tgtEl>
                                          <p:spTgt spid="29"/>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right)">
                                      <p:cBhvr>
                                        <p:cTn id="14" dur="750"/>
                                        <p:tgtEl>
                                          <p:spTgt spid="38"/>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6" presetClass="entr" presetSubtype="37"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arn(outVertical)">
                                      <p:cBhvr>
                                        <p:cTn id="24" dur="500"/>
                                        <p:tgtEl>
                                          <p:spTgt spid="43"/>
                                        </p:tgtEl>
                                      </p:cBhvr>
                                    </p:animEffect>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6" presetClass="entr" presetSubtype="37"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8" grpId="0" animBg="1"/>
      <p:bldP spid="39" grpId="0"/>
      <p:bldP spid="40"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4CCE002-C0D5-4E51-9200-5D16746B1C1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6" t="28422" r="4203" b="12173"/>
          <a:stretch/>
        </p:blipFill>
        <p:spPr>
          <a:xfrm>
            <a:off x="3702042" y="660400"/>
            <a:ext cx="3143100" cy="1769673"/>
          </a:xfrm>
          <a:prstGeom prst="rect">
            <a:avLst/>
          </a:prstGeom>
        </p:spPr>
      </p:pic>
      <p:pic>
        <p:nvPicPr>
          <p:cNvPr id="12" name="Picture 11">
            <a:extLst>
              <a:ext uri="{FF2B5EF4-FFF2-40B4-BE49-F238E27FC236}">
                <a16:creationId xmlns:a16="http://schemas.microsoft.com/office/drawing/2014/main" id="{8194D29C-4329-4A62-BED4-C1DDB58D4F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174" b="13655"/>
          <a:stretch/>
        </p:blipFill>
        <p:spPr>
          <a:xfrm>
            <a:off x="304800" y="639836"/>
            <a:ext cx="3143100" cy="1748441"/>
          </a:xfrm>
          <a:prstGeom prst="rect">
            <a:avLst/>
          </a:prstGeom>
        </p:spPr>
      </p:pic>
      <p:pic>
        <p:nvPicPr>
          <p:cNvPr id="14" name="Picture 13">
            <a:extLst>
              <a:ext uri="{FF2B5EF4-FFF2-40B4-BE49-F238E27FC236}">
                <a16:creationId xmlns:a16="http://schemas.microsoft.com/office/drawing/2014/main" id="{3657B6D8-5289-4E86-980A-C62E286A89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135" b="22894"/>
          <a:stretch/>
        </p:blipFill>
        <p:spPr>
          <a:xfrm>
            <a:off x="304800" y="4831035"/>
            <a:ext cx="3143100" cy="1366565"/>
          </a:xfrm>
          <a:prstGeom prst="rect">
            <a:avLst/>
          </a:prstGeom>
        </p:spPr>
      </p:pic>
      <p:pic>
        <p:nvPicPr>
          <p:cNvPr id="16" name="Picture 15">
            <a:extLst>
              <a:ext uri="{FF2B5EF4-FFF2-40B4-BE49-F238E27FC236}">
                <a16:creationId xmlns:a16="http://schemas.microsoft.com/office/drawing/2014/main" id="{A61C1FC3-7B43-4A05-9906-F20D1721EA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410" b="15942"/>
          <a:stretch/>
        </p:blipFill>
        <p:spPr>
          <a:xfrm>
            <a:off x="304800" y="2820242"/>
            <a:ext cx="3149600" cy="1855872"/>
          </a:xfrm>
          <a:prstGeom prst="rect">
            <a:avLst/>
          </a:prstGeom>
        </p:spPr>
      </p:pic>
      <p:pic>
        <p:nvPicPr>
          <p:cNvPr id="18" name="Picture 17">
            <a:extLst>
              <a:ext uri="{FF2B5EF4-FFF2-40B4-BE49-F238E27FC236}">
                <a16:creationId xmlns:a16="http://schemas.microsoft.com/office/drawing/2014/main" id="{05D85D58-1F42-4792-A9D0-AF9DB33999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8599"/>
          <a:stretch/>
        </p:blipFill>
        <p:spPr>
          <a:xfrm>
            <a:off x="3702041" y="2820242"/>
            <a:ext cx="2771326" cy="3377358"/>
          </a:xfrm>
          <a:prstGeom prst="rect">
            <a:avLst/>
          </a:prstGeom>
        </p:spPr>
      </p:pic>
      <p:sp>
        <p:nvSpPr>
          <p:cNvPr id="45" name="TextBox 44">
            <a:extLst>
              <a:ext uri="{FF2B5EF4-FFF2-40B4-BE49-F238E27FC236}">
                <a16:creationId xmlns:a16="http://schemas.microsoft.com/office/drawing/2014/main" id="{F95A6762-EEF8-4823-8E1F-9AE736556F65}"/>
              </a:ext>
            </a:extLst>
          </p:cNvPr>
          <p:cNvSpPr txBox="1"/>
          <p:nvPr/>
        </p:nvSpPr>
        <p:spPr>
          <a:xfrm>
            <a:off x="9015454" y="711589"/>
            <a:ext cx="2518638" cy="461665"/>
          </a:xfrm>
          <a:prstGeom prst="rect">
            <a:avLst/>
          </a:prstGeom>
          <a:noFill/>
        </p:spPr>
        <p:txBody>
          <a:bodyPr wrap="none" rtlCol="0">
            <a:spAutoFit/>
          </a:bodyPr>
          <a:lstStyle/>
          <a:p>
            <a:pPr algn="ctr"/>
            <a:r>
              <a:rPr lang="en-IN" sz="2400" dirty="0">
                <a:latin typeface="+mj-lt"/>
              </a:rPr>
              <a:t>Medical Fixtures</a:t>
            </a:r>
            <a:endParaRPr lang="id-ID" sz="2400" dirty="0">
              <a:latin typeface="+mj-lt"/>
            </a:endParaRPr>
          </a:p>
        </p:txBody>
      </p:sp>
      <p:grpSp>
        <p:nvGrpSpPr>
          <p:cNvPr id="46" name="Group 45">
            <a:extLst>
              <a:ext uri="{FF2B5EF4-FFF2-40B4-BE49-F238E27FC236}">
                <a16:creationId xmlns:a16="http://schemas.microsoft.com/office/drawing/2014/main" id="{1FBAF416-44AB-462C-AE09-03D3F4A7582E}"/>
              </a:ext>
            </a:extLst>
          </p:cNvPr>
          <p:cNvGrpSpPr/>
          <p:nvPr/>
        </p:nvGrpSpPr>
        <p:grpSpPr>
          <a:xfrm>
            <a:off x="9454369" y="271718"/>
            <a:ext cx="1425895" cy="1376617"/>
            <a:chOff x="5314502" y="537541"/>
            <a:chExt cx="1425895" cy="1376617"/>
          </a:xfrm>
        </p:grpSpPr>
        <p:grpSp>
          <p:nvGrpSpPr>
            <p:cNvPr id="47" name="Group 46">
              <a:extLst>
                <a:ext uri="{FF2B5EF4-FFF2-40B4-BE49-F238E27FC236}">
                  <a16:creationId xmlns:a16="http://schemas.microsoft.com/office/drawing/2014/main" id="{AAFEBD81-71FD-47EF-A822-7EF821134A97}"/>
                </a:ext>
              </a:extLst>
            </p:cNvPr>
            <p:cNvGrpSpPr/>
            <p:nvPr/>
          </p:nvGrpSpPr>
          <p:grpSpPr>
            <a:xfrm>
              <a:off x="5314502" y="537541"/>
              <a:ext cx="616898" cy="398711"/>
              <a:chOff x="7324056" y="694593"/>
              <a:chExt cx="616898" cy="398711"/>
            </a:xfrm>
          </p:grpSpPr>
          <p:sp>
            <p:nvSpPr>
              <p:cNvPr id="52" name="Freeform 23">
                <a:extLst>
                  <a:ext uri="{FF2B5EF4-FFF2-40B4-BE49-F238E27FC236}">
                    <a16:creationId xmlns:a16="http://schemas.microsoft.com/office/drawing/2014/main" id="{2E30F577-904C-4FD4-AC69-4214B545501F}"/>
                  </a:ext>
                </a:extLst>
              </p:cNvPr>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25">
                <a:extLst>
                  <a:ext uri="{FF2B5EF4-FFF2-40B4-BE49-F238E27FC236}">
                    <a16:creationId xmlns:a16="http://schemas.microsoft.com/office/drawing/2014/main" id="{79E62AC5-6C0D-4867-9FF1-0D7A4200D180}"/>
                  </a:ext>
                </a:extLst>
              </p:cNvPr>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27">
                <a:extLst>
                  <a:ext uri="{FF2B5EF4-FFF2-40B4-BE49-F238E27FC236}">
                    <a16:creationId xmlns:a16="http://schemas.microsoft.com/office/drawing/2014/main" id="{5EBB4393-EA9C-49A1-B8E1-26CD2DF764BA}"/>
                  </a:ext>
                </a:extLst>
              </p:cNvPr>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a:extLst>
                <a:ext uri="{FF2B5EF4-FFF2-40B4-BE49-F238E27FC236}">
                  <a16:creationId xmlns:a16="http://schemas.microsoft.com/office/drawing/2014/main" id="{2AC0F115-AF8F-4099-8F50-93246D1EED54}"/>
                </a:ext>
              </a:extLst>
            </p:cNvPr>
            <p:cNvGrpSpPr/>
            <p:nvPr/>
          </p:nvGrpSpPr>
          <p:grpSpPr>
            <a:xfrm>
              <a:off x="6261313" y="1506868"/>
              <a:ext cx="479084" cy="407290"/>
              <a:chOff x="8086770" y="1485428"/>
              <a:chExt cx="479084" cy="407290"/>
            </a:xfrm>
          </p:grpSpPr>
          <p:sp>
            <p:nvSpPr>
              <p:cNvPr id="49" name="Freeform 24">
                <a:extLst>
                  <a:ext uri="{FF2B5EF4-FFF2-40B4-BE49-F238E27FC236}">
                    <a16:creationId xmlns:a16="http://schemas.microsoft.com/office/drawing/2014/main" id="{E70B06A9-F711-4D53-A5DD-A87CC92B9297}"/>
                  </a:ext>
                </a:extLst>
              </p:cNvPr>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26">
                <a:extLst>
                  <a:ext uri="{FF2B5EF4-FFF2-40B4-BE49-F238E27FC236}">
                    <a16:creationId xmlns:a16="http://schemas.microsoft.com/office/drawing/2014/main" id="{14F16F9B-7695-4EDC-B46C-46458BB90B44}"/>
                  </a:ext>
                </a:extLst>
              </p:cNvPr>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28">
                <a:extLst>
                  <a:ext uri="{FF2B5EF4-FFF2-40B4-BE49-F238E27FC236}">
                    <a16:creationId xmlns:a16="http://schemas.microsoft.com/office/drawing/2014/main" id="{C46F3699-D32D-4407-AB44-3DFF9EC50EB0}"/>
                  </a:ext>
                </a:extLst>
              </p:cNvPr>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4" name="Straight Connector 3">
            <a:extLst>
              <a:ext uri="{FF2B5EF4-FFF2-40B4-BE49-F238E27FC236}">
                <a16:creationId xmlns:a16="http://schemas.microsoft.com/office/drawing/2014/main" id="{4BB4FDF3-9952-4636-BE17-3E7C40E409F0}"/>
              </a:ext>
            </a:extLst>
          </p:cNvPr>
          <p:cNvCxnSpPr>
            <a:cxnSpLocks/>
          </p:cNvCxnSpPr>
          <p:nvPr/>
        </p:nvCxnSpPr>
        <p:spPr>
          <a:xfrm>
            <a:off x="7151427" y="1911350"/>
            <a:ext cx="0" cy="447642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63A80B3-7CA6-373A-7940-71FF0472D87D}"/>
              </a:ext>
            </a:extLst>
          </p:cNvPr>
          <p:cNvPicPr>
            <a:picLocks noChangeAspect="1"/>
          </p:cNvPicPr>
          <p:nvPr/>
        </p:nvPicPr>
        <p:blipFill rotWithShape="1">
          <a:blip r:embed="rId7">
            <a:extLst>
              <a:ext uri="{28A0092B-C50C-407E-A947-70E740481C1C}">
                <a14:useLocalDpi xmlns:a14="http://schemas.microsoft.com/office/drawing/2010/main" val="0"/>
              </a:ext>
            </a:extLst>
          </a:blip>
          <a:srcRect l="31982" t="604" r="29979" b="-237"/>
          <a:stretch/>
        </p:blipFill>
        <p:spPr>
          <a:xfrm>
            <a:off x="7482356" y="300803"/>
            <a:ext cx="1390487" cy="2048229"/>
          </a:xfrm>
          <a:prstGeom prst="rect">
            <a:avLst/>
          </a:prstGeom>
        </p:spPr>
      </p:pic>
      <p:pic>
        <p:nvPicPr>
          <p:cNvPr id="9" name="Picture 8">
            <a:extLst>
              <a:ext uri="{FF2B5EF4-FFF2-40B4-BE49-F238E27FC236}">
                <a16:creationId xmlns:a16="http://schemas.microsoft.com/office/drawing/2014/main" id="{1075D3E1-229B-B672-A0D3-83786E47D4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11355" y="1802291"/>
            <a:ext cx="1537818" cy="3651959"/>
          </a:xfrm>
          <a:prstGeom prst="rect">
            <a:avLst/>
          </a:prstGeom>
        </p:spPr>
      </p:pic>
      <p:pic>
        <p:nvPicPr>
          <p:cNvPr id="13" name="Picture 12">
            <a:extLst>
              <a:ext uri="{FF2B5EF4-FFF2-40B4-BE49-F238E27FC236}">
                <a16:creationId xmlns:a16="http://schemas.microsoft.com/office/drawing/2014/main" id="{4E3C9919-59E3-7DE7-BB40-0A2F3F634C5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283" t="12093" r="28288" b="21046"/>
          <a:stretch/>
        </p:blipFill>
        <p:spPr>
          <a:xfrm>
            <a:off x="7466848" y="2495448"/>
            <a:ext cx="1987517" cy="2294930"/>
          </a:xfrm>
          <a:prstGeom prst="rect">
            <a:avLst/>
          </a:prstGeom>
        </p:spPr>
      </p:pic>
      <p:pic>
        <p:nvPicPr>
          <p:cNvPr id="17" name="Picture 16">
            <a:extLst>
              <a:ext uri="{FF2B5EF4-FFF2-40B4-BE49-F238E27FC236}">
                <a16:creationId xmlns:a16="http://schemas.microsoft.com/office/drawing/2014/main" id="{01E8E56E-D5DB-5621-8AD6-C31EB42EBFA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579" t="13426" b="7295"/>
          <a:stretch/>
        </p:blipFill>
        <p:spPr>
          <a:xfrm>
            <a:off x="7482356" y="5091056"/>
            <a:ext cx="1972012" cy="1255134"/>
          </a:xfrm>
          <a:prstGeom prst="rect">
            <a:avLst/>
          </a:prstGeom>
        </p:spPr>
      </p:pic>
    </p:spTree>
    <p:extLst>
      <p:ext uri="{BB962C8B-B14F-4D97-AF65-F5344CB8AC3E}">
        <p14:creationId xmlns:p14="http://schemas.microsoft.com/office/powerpoint/2010/main" val="242876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F95A6762-EEF8-4823-8E1F-9AE736556F65}"/>
              </a:ext>
            </a:extLst>
          </p:cNvPr>
          <p:cNvSpPr txBox="1"/>
          <p:nvPr/>
        </p:nvSpPr>
        <p:spPr>
          <a:xfrm>
            <a:off x="9015454" y="711589"/>
            <a:ext cx="2518638" cy="461665"/>
          </a:xfrm>
          <a:prstGeom prst="rect">
            <a:avLst/>
          </a:prstGeom>
          <a:noFill/>
        </p:spPr>
        <p:txBody>
          <a:bodyPr wrap="none" rtlCol="0">
            <a:spAutoFit/>
          </a:bodyPr>
          <a:lstStyle/>
          <a:p>
            <a:pPr algn="ctr"/>
            <a:r>
              <a:rPr lang="en-IN" sz="2400" dirty="0">
                <a:latin typeface="+mj-lt"/>
              </a:rPr>
              <a:t>Medical Fixtures</a:t>
            </a:r>
            <a:endParaRPr lang="id-ID" sz="2400" dirty="0">
              <a:latin typeface="+mj-lt"/>
            </a:endParaRPr>
          </a:p>
        </p:txBody>
      </p:sp>
      <p:grpSp>
        <p:nvGrpSpPr>
          <p:cNvPr id="46" name="Group 45">
            <a:extLst>
              <a:ext uri="{FF2B5EF4-FFF2-40B4-BE49-F238E27FC236}">
                <a16:creationId xmlns:a16="http://schemas.microsoft.com/office/drawing/2014/main" id="{1FBAF416-44AB-462C-AE09-03D3F4A7582E}"/>
              </a:ext>
            </a:extLst>
          </p:cNvPr>
          <p:cNvGrpSpPr/>
          <p:nvPr/>
        </p:nvGrpSpPr>
        <p:grpSpPr>
          <a:xfrm>
            <a:off x="9454369" y="271718"/>
            <a:ext cx="1425895" cy="1376617"/>
            <a:chOff x="5314502" y="537541"/>
            <a:chExt cx="1425895" cy="1376617"/>
          </a:xfrm>
        </p:grpSpPr>
        <p:grpSp>
          <p:nvGrpSpPr>
            <p:cNvPr id="47" name="Group 46">
              <a:extLst>
                <a:ext uri="{FF2B5EF4-FFF2-40B4-BE49-F238E27FC236}">
                  <a16:creationId xmlns:a16="http://schemas.microsoft.com/office/drawing/2014/main" id="{AAFEBD81-71FD-47EF-A822-7EF821134A97}"/>
                </a:ext>
              </a:extLst>
            </p:cNvPr>
            <p:cNvGrpSpPr/>
            <p:nvPr/>
          </p:nvGrpSpPr>
          <p:grpSpPr>
            <a:xfrm>
              <a:off x="5314502" y="537541"/>
              <a:ext cx="616898" cy="398711"/>
              <a:chOff x="7324056" y="694593"/>
              <a:chExt cx="616898" cy="398711"/>
            </a:xfrm>
          </p:grpSpPr>
          <p:sp>
            <p:nvSpPr>
              <p:cNvPr id="52" name="Freeform 23">
                <a:extLst>
                  <a:ext uri="{FF2B5EF4-FFF2-40B4-BE49-F238E27FC236}">
                    <a16:creationId xmlns:a16="http://schemas.microsoft.com/office/drawing/2014/main" id="{2E30F577-904C-4FD4-AC69-4214B545501F}"/>
                  </a:ext>
                </a:extLst>
              </p:cNvPr>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25">
                <a:extLst>
                  <a:ext uri="{FF2B5EF4-FFF2-40B4-BE49-F238E27FC236}">
                    <a16:creationId xmlns:a16="http://schemas.microsoft.com/office/drawing/2014/main" id="{79E62AC5-6C0D-4867-9FF1-0D7A4200D180}"/>
                  </a:ext>
                </a:extLst>
              </p:cNvPr>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27">
                <a:extLst>
                  <a:ext uri="{FF2B5EF4-FFF2-40B4-BE49-F238E27FC236}">
                    <a16:creationId xmlns:a16="http://schemas.microsoft.com/office/drawing/2014/main" id="{5EBB4393-EA9C-49A1-B8E1-26CD2DF764BA}"/>
                  </a:ext>
                </a:extLst>
              </p:cNvPr>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a:extLst>
                <a:ext uri="{FF2B5EF4-FFF2-40B4-BE49-F238E27FC236}">
                  <a16:creationId xmlns:a16="http://schemas.microsoft.com/office/drawing/2014/main" id="{2AC0F115-AF8F-4099-8F50-93246D1EED54}"/>
                </a:ext>
              </a:extLst>
            </p:cNvPr>
            <p:cNvGrpSpPr/>
            <p:nvPr/>
          </p:nvGrpSpPr>
          <p:grpSpPr>
            <a:xfrm>
              <a:off x="6261313" y="1506868"/>
              <a:ext cx="479084" cy="407290"/>
              <a:chOff x="8086770" y="1485428"/>
              <a:chExt cx="479084" cy="407290"/>
            </a:xfrm>
          </p:grpSpPr>
          <p:sp>
            <p:nvSpPr>
              <p:cNvPr id="49" name="Freeform 24">
                <a:extLst>
                  <a:ext uri="{FF2B5EF4-FFF2-40B4-BE49-F238E27FC236}">
                    <a16:creationId xmlns:a16="http://schemas.microsoft.com/office/drawing/2014/main" id="{E70B06A9-F711-4D53-A5DD-A87CC92B9297}"/>
                  </a:ext>
                </a:extLst>
              </p:cNvPr>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26">
                <a:extLst>
                  <a:ext uri="{FF2B5EF4-FFF2-40B4-BE49-F238E27FC236}">
                    <a16:creationId xmlns:a16="http://schemas.microsoft.com/office/drawing/2014/main" id="{14F16F9B-7695-4EDC-B46C-46458BB90B44}"/>
                  </a:ext>
                </a:extLst>
              </p:cNvPr>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28">
                <a:extLst>
                  <a:ext uri="{FF2B5EF4-FFF2-40B4-BE49-F238E27FC236}">
                    <a16:creationId xmlns:a16="http://schemas.microsoft.com/office/drawing/2014/main" id="{C46F3699-D32D-4407-AB44-3DFF9EC50EB0}"/>
                  </a:ext>
                </a:extLst>
              </p:cNvPr>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pic>
        <p:nvPicPr>
          <p:cNvPr id="3" name="Picture 2">
            <a:extLst>
              <a:ext uri="{FF2B5EF4-FFF2-40B4-BE49-F238E27FC236}">
                <a16:creationId xmlns:a16="http://schemas.microsoft.com/office/drawing/2014/main" id="{E6772D43-6DC8-1371-DE0A-E3D2F43064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028" y="526981"/>
            <a:ext cx="2424164" cy="3232219"/>
          </a:xfrm>
          <a:prstGeom prst="rect">
            <a:avLst/>
          </a:prstGeom>
        </p:spPr>
      </p:pic>
      <p:pic>
        <p:nvPicPr>
          <p:cNvPr id="7" name="Picture 6">
            <a:extLst>
              <a:ext uri="{FF2B5EF4-FFF2-40B4-BE49-F238E27FC236}">
                <a16:creationId xmlns:a16="http://schemas.microsoft.com/office/drawing/2014/main" id="{EA9501FB-4CE6-E287-1E9D-EED03A4B27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249" b="30307"/>
          <a:stretch/>
        </p:blipFill>
        <p:spPr>
          <a:xfrm>
            <a:off x="436518" y="4202927"/>
            <a:ext cx="2557527" cy="2128092"/>
          </a:xfrm>
          <a:prstGeom prst="rect">
            <a:avLst/>
          </a:prstGeom>
        </p:spPr>
      </p:pic>
      <p:pic>
        <p:nvPicPr>
          <p:cNvPr id="19" name="Picture 18">
            <a:extLst>
              <a:ext uri="{FF2B5EF4-FFF2-40B4-BE49-F238E27FC236}">
                <a16:creationId xmlns:a16="http://schemas.microsoft.com/office/drawing/2014/main" id="{64265D16-B2F4-611F-6871-8DC18906DA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00" t="21014" r="20422" b="20469"/>
          <a:stretch/>
        </p:blipFill>
        <p:spPr>
          <a:xfrm>
            <a:off x="3459929" y="471073"/>
            <a:ext cx="1688691" cy="3443138"/>
          </a:xfrm>
          <a:prstGeom prst="rect">
            <a:avLst/>
          </a:prstGeom>
        </p:spPr>
      </p:pic>
      <p:pic>
        <p:nvPicPr>
          <p:cNvPr id="24" name="Picture 23">
            <a:extLst>
              <a:ext uri="{FF2B5EF4-FFF2-40B4-BE49-F238E27FC236}">
                <a16:creationId xmlns:a16="http://schemas.microsoft.com/office/drawing/2014/main" id="{2EB1DC7F-D3C9-2CF8-1C51-AA8178A51A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63" t="2778" r="9381" b="11111"/>
          <a:stretch/>
        </p:blipFill>
        <p:spPr>
          <a:xfrm>
            <a:off x="8922192" y="1844991"/>
            <a:ext cx="2298150" cy="4138440"/>
          </a:xfrm>
          <a:prstGeom prst="rect">
            <a:avLst/>
          </a:prstGeom>
        </p:spPr>
      </p:pic>
      <p:pic>
        <p:nvPicPr>
          <p:cNvPr id="26" name="Picture 25">
            <a:extLst>
              <a:ext uri="{FF2B5EF4-FFF2-40B4-BE49-F238E27FC236}">
                <a16:creationId xmlns:a16="http://schemas.microsoft.com/office/drawing/2014/main" id="{7001176D-C293-69C9-8E56-BC231A964C6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3963" b="17685"/>
          <a:stretch/>
        </p:blipFill>
        <p:spPr>
          <a:xfrm rot="16200000">
            <a:off x="3846833" y="3766944"/>
            <a:ext cx="2219090" cy="3091055"/>
          </a:xfrm>
          <a:prstGeom prst="rect">
            <a:avLst/>
          </a:prstGeom>
        </p:spPr>
      </p:pic>
      <p:pic>
        <p:nvPicPr>
          <p:cNvPr id="28" name="Picture 27">
            <a:extLst>
              <a:ext uri="{FF2B5EF4-FFF2-40B4-BE49-F238E27FC236}">
                <a16:creationId xmlns:a16="http://schemas.microsoft.com/office/drawing/2014/main" id="{DB055173-ADF7-9436-B5C3-51CE6D2F700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5994" b="16112"/>
          <a:stretch/>
        </p:blipFill>
        <p:spPr>
          <a:xfrm>
            <a:off x="5556603" y="471073"/>
            <a:ext cx="2852595" cy="3443138"/>
          </a:xfrm>
          <a:prstGeom prst="rect">
            <a:avLst/>
          </a:prstGeom>
        </p:spPr>
      </p:pic>
    </p:spTree>
    <p:extLst>
      <p:ext uri="{BB962C8B-B14F-4D97-AF65-F5344CB8AC3E}">
        <p14:creationId xmlns:p14="http://schemas.microsoft.com/office/powerpoint/2010/main" val="352026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Horizont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CE099E-567C-491A-827D-4EE7C66320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763"/>
          <a:stretch/>
        </p:blipFill>
        <p:spPr>
          <a:xfrm>
            <a:off x="241384" y="2445943"/>
            <a:ext cx="3888528" cy="2536752"/>
          </a:xfrm>
          <a:prstGeom prst="rect">
            <a:avLst/>
          </a:prstGeom>
        </p:spPr>
      </p:pic>
      <p:pic>
        <p:nvPicPr>
          <p:cNvPr id="14" name="Picture 13">
            <a:extLst>
              <a:ext uri="{FF2B5EF4-FFF2-40B4-BE49-F238E27FC236}">
                <a16:creationId xmlns:a16="http://schemas.microsoft.com/office/drawing/2014/main" id="{643E7311-FD11-4C41-9802-59747C25D7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930850" y="577929"/>
            <a:ext cx="2052852" cy="1539639"/>
          </a:xfrm>
          <a:prstGeom prst="rect">
            <a:avLst/>
          </a:prstGeom>
        </p:spPr>
      </p:pic>
      <p:pic>
        <p:nvPicPr>
          <p:cNvPr id="20" name="Picture 19">
            <a:extLst>
              <a:ext uri="{FF2B5EF4-FFF2-40B4-BE49-F238E27FC236}">
                <a16:creationId xmlns:a16="http://schemas.microsoft.com/office/drawing/2014/main" id="{82918632-1231-468B-AE1D-92ECE2A2F1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255" t="17725" r="7014" b="17444"/>
          <a:stretch/>
        </p:blipFill>
        <p:spPr>
          <a:xfrm>
            <a:off x="656570" y="5107618"/>
            <a:ext cx="2835645" cy="1666570"/>
          </a:xfrm>
          <a:prstGeom prst="rect">
            <a:avLst/>
          </a:prstGeom>
        </p:spPr>
      </p:pic>
      <p:pic>
        <p:nvPicPr>
          <p:cNvPr id="23" name="Picture 22">
            <a:extLst>
              <a:ext uri="{FF2B5EF4-FFF2-40B4-BE49-F238E27FC236}">
                <a16:creationId xmlns:a16="http://schemas.microsoft.com/office/drawing/2014/main" id="{D2A4EFE1-D719-4B18-A6F4-9C30EF5D3808}"/>
              </a:ext>
            </a:extLst>
          </p:cNvPr>
          <p:cNvPicPr>
            <a:picLocks noChangeAspect="1"/>
          </p:cNvPicPr>
          <p:nvPr/>
        </p:nvPicPr>
        <p:blipFill rotWithShape="1">
          <a:blip r:embed="rId5">
            <a:extLst>
              <a:ext uri="{28A0092B-C50C-407E-A947-70E740481C1C}">
                <a14:useLocalDpi xmlns:a14="http://schemas.microsoft.com/office/drawing/2010/main" val="0"/>
              </a:ext>
            </a:extLst>
          </a:blip>
          <a:srcRect l="1" t="20676" r="-1079" b="42802"/>
          <a:stretch/>
        </p:blipFill>
        <p:spPr>
          <a:xfrm>
            <a:off x="4327690" y="3856017"/>
            <a:ext cx="3727586" cy="2918171"/>
          </a:xfrm>
          <a:prstGeom prst="rect">
            <a:avLst/>
          </a:prstGeom>
        </p:spPr>
      </p:pic>
      <p:pic>
        <p:nvPicPr>
          <p:cNvPr id="25" name="Picture 24">
            <a:extLst>
              <a:ext uri="{FF2B5EF4-FFF2-40B4-BE49-F238E27FC236}">
                <a16:creationId xmlns:a16="http://schemas.microsoft.com/office/drawing/2014/main" id="{25774A03-6B8E-48A2-91E5-8F480413CC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9239" y="2558650"/>
            <a:ext cx="3888528" cy="1434870"/>
          </a:xfrm>
          <a:prstGeom prst="rect">
            <a:avLst/>
          </a:prstGeom>
        </p:spPr>
      </p:pic>
      <p:grpSp>
        <p:nvGrpSpPr>
          <p:cNvPr id="4" name="Group 3">
            <a:extLst>
              <a:ext uri="{FF2B5EF4-FFF2-40B4-BE49-F238E27FC236}">
                <a16:creationId xmlns:a16="http://schemas.microsoft.com/office/drawing/2014/main" id="{5EC12F91-A27E-487F-8AF6-B54373A14DCF}"/>
              </a:ext>
            </a:extLst>
          </p:cNvPr>
          <p:cNvGrpSpPr/>
          <p:nvPr/>
        </p:nvGrpSpPr>
        <p:grpSpPr>
          <a:xfrm>
            <a:off x="9839255" y="330780"/>
            <a:ext cx="2198512" cy="2038717"/>
            <a:chOff x="9918767" y="291024"/>
            <a:chExt cx="2198512" cy="2038717"/>
          </a:xfrm>
        </p:grpSpPr>
        <p:pic>
          <p:nvPicPr>
            <p:cNvPr id="18" name="Picture 17">
              <a:extLst>
                <a:ext uri="{FF2B5EF4-FFF2-40B4-BE49-F238E27FC236}">
                  <a16:creationId xmlns:a16="http://schemas.microsoft.com/office/drawing/2014/main" id="{EA2CE5BF-E65E-42A5-BFFD-70716704DCD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2222" r="752" b="22753"/>
            <a:stretch/>
          </p:blipFill>
          <p:spPr>
            <a:xfrm>
              <a:off x="10048852" y="291024"/>
              <a:ext cx="2068427" cy="2038717"/>
            </a:xfrm>
            <a:prstGeom prst="rect">
              <a:avLst/>
            </a:prstGeom>
          </p:spPr>
        </p:pic>
        <p:pic>
          <p:nvPicPr>
            <p:cNvPr id="3" name="Picture 2">
              <a:extLst>
                <a:ext uri="{FF2B5EF4-FFF2-40B4-BE49-F238E27FC236}">
                  <a16:creationId xmlns:a16="http://schemas.microsoft.com/office/drawing/2014/main" id="{8F3FA300-5F26-4211-902E-F784FAB46B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18767" y="291024"/>
              <a:ext cx="1164299" cy="2038717"/>
            </a:xfrm>
            <a:prstGeom prst="rect">
              <a:avLst/>
            </a:prstGeom>
          </p:spPr>
        </p:pic>
      </p:grpSp>
      <p:pic>
        <p:nvPicPr>
          <p:cNvPr id="7" name="Picture 6">
            <a:extLst>
              <a:ext uri="{FF2B5EF4-FFF2-40B4-BE49-F238E27FC236}">
                <a16:creationId xmlns:a16="http://schemas.microsoft.com/office/drawing/2014/main" id="{A42FDFAE-8129-4386-A6AA-4E42F0873B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3054" y="4177995"/>
            <a:ext cx="3727586" cy="2582542"/>
          </a:xfrm>
          <a:prstGeom prst="rect">
            <a:avLst/>
          </a:prstGeom>
        </p:spPr>
      </p:pic>
      <p:sp>
        <p:nvSpPr>
          <p:cNvPr id="15" name="TextBox 14">
            <a:extLst>
              <a:ext uri="{FF2B5EF4-FFF2-40B4-BE49-F238E27FC236}">
                <a16:creationId xmlns:a16="http://schemas.microsoft.com/office/drawing/2014/main" id="{A882EC0B-AD12-4999-BD40-FD30B2650D81}"/>
              </a:ext>
            </a:extLst>
          </p:cNvPr>
          <p:cNvSpPr txBox="1"/>
          <p:nvPr/>
        </p:nvSpPr>
        <p:spPr>
          <a:xfrm>
            <a:off x="9428884" y="4389182"/>
            <a:ext cx="1985039" cy="400110"/>
          </a:xfrm>
          <a:prstGeom prst="rect">
            <a:avLst/>
          </a:prstGeom>
          <a:noFill/>
        </p:spPr>
        <p:txBody>
          <a:bodyPr wrap="square" rtlCol="0">
            <a:spAutoFit/>
          </a:bodyPr>
          <a:lstStyle/>
          <a:p>
            <a:pPr algn="ctr"/>
            <a:r>
              <a:rPr lang="en-IN" sz="2000" dirty="0">
                <a:latin typeface="Raleway" panose="020B0003030101060003" pitchFamily="34" charset="0"/>
              </a:rPr>
              <a:t>AUTOMOTIVE</a:t>
            </a:r>
            <a:endParaRPr lang="id-ID" sz="2000" dirty="0">
              <a:latin typeface="Raleway" panose="020B0003030101060003" pitchFamily="34" charset="0"/>
            </a:endParaRPr>
          </a:p>
        </p:txBody>
      </p:sp>
      <p:pic>
        <p:nvPicPr>
          <p:cNvPr id="5" name="Picture 4">
            <a:extLst>
              <a:ext uri="{FF2B5EF4-FFF2-40B4-BE49-F238E27FC236}">
                <a16:creationId xmlns:a16="http://schemas.microsoft.com/office/drawing/2014/main" id="{5EDF745B-6ADA-0626-658C-5D67F22511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16159" y="271718"/>
            <a:ext cx="3657600" cy="3457575"/>
          </a:xfrm>
          <a:prstGeom prst="rect">
            <a:avLst/>
          </a:prstGeom>
        </p:spPr>
      </p:pic>
      <p:pic>
        <p:nvPicPr>
          <p:cNvPr id="11" name="Picture 10">
            <a:extLst>
              <a:ext uri="{FF2B5EF4-FFF2-40B4-BE49-F238E27FC236}">
                <a16:creationId xmlns:a16="http://schemas.microsoft.com/office/drawing/2014/main" id="{8C6187E2-A91F-261D-0A9C-95520EC242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3832" y="254808"/>
            <a:ext cx="1848630" cy="1848630"/>
          </a:xfrm>
          <a:prstGeom prst="rect">
            <a:avLst/>
          </a:prstGeom>
        </p:spPr>
      </p:pic>
      <p:pic>
        <p:nvPicPr>
          <p:cNvPr id="16" name="Picture 15">
            <a:extLst>
              <a:ext uri="{FF2B5EF4-FFF2-40B4-BE49-F238E27FC236}">
                <a16:creationId xmlns:a16="http://schemas.microsoft.com/office/drawing/2014/main" id="{6B956E63-6885-A31A-5547-2D30C3745F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385" y="254808"/>
            <a:ext cx="1848630" cy="1848630"/>
          </a:xfrm>
          <a:prstGeom prst="rect">
            <a:avLst/>
          </a:prstGeom>
        </p:spPr>
      </p:pic>
    </p:spTree>
    <p:extLst>
      <p:ext uri="{BB962C8B-B14F-4D97-AF65-F5344CB8AC3E}">
        <p14:creationId xmlns:p14="http://schemas.microsoft.com/office/powerpoint/2010/main" val="165744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5616" y="1971003"/>
            <a:ext cx="12197616" cy="28631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5083157" y="694829"/>
            <a:ext cx="2014590" cy="523220"/>
          </a:xfrm>
          <a:prstGeom prst="rect">
            <a:avLst/>
          </a:prstGeom>
          <a:noFill/>
        </p:spPr>
        <p:txBody>
          <a:bodyPr wrap="none" rtlCol="0">
            <a:spAutoFit/>
          </a:bodyPr>
          <a:lstStyle/>
          <a:p>
            <a:pPr algn="ctr"/>
            <a:r>
              <a:rPr lang="id-ID" sz="2800" dirty="0">
                <a:latin typeface="+mj-lt"/>
              </a:rPr>
              <a:t>Contact Us</a:t>
            </a:r>
          </a:p>
        </p:txBody>
      </p:sp>
      <p:grpSp>
        <p:nvGrpSpPr>
          <p:cNvPr id="6" name="Group 5"/>
          <p:cNvGrpSpPr/>
          <p:nvPr/>
        </p:nvGrpSpPr>
        <p:grpSpPr>
          <a:xfrm>
            <a:off x="5314502" y="271718"/>
            <a:ext cx="1425895" cy="1376617"/>
            <a:chOff x="5314502" y="537541"/>
            <a:chExt cx="1425895" cy="1376617"/>
          </a:xfrm>
        </p:grpSpPr>
        <p:grpSp>
          <p:nvGrpSpPr>
            <p:cNvPr id="7" name="Group 6"/>
            <p:cNvGrpSpPr/>
            <p:nvPr/>
          </p:nvGrpSpPr>
          <p:grpSpPr>
            <a:xfrm>
              <a:off x="5314502" y="537541"/>
              <a:ext cx="616898" cy="398711"/>
              <a:chOff x="7324056" y="694593"/>
              <a:chExt cx="616898" cy="398711"/>
            </a:xfrm>
          </p:grpSpPr>
          <p:sp>
            <p:nvSpPr>
              <p:cNvPr id="12"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6261313" y="1506868"/>
              <a:ext cx="479084" cy="407290"/>
              <a:chOff x="8086770" y="1485428"/>
              <a:chExt cx="479084" cy="407290"/>
            </a:xfrm>
          </p:grpSpPr>
          <p:sp>
            <p:nvSpPr>
              <p:cNvPr id="9"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15" name="TextBox 14"/>
          <p:cNvSpPr txBox="1"/>
          <p:nvPr/>
        </p:nvSpPr>
        <p:spPr>
          <a:xfrm>
            <a:off x="1726461" y="4949385"/>
            <a:ext cx="3702598" cy="792781"/>
          </a:xfrm>
          <a:prstGeom prst="rect">
            <a:avLst/>
          </a:prstGeom>
          <a:noFill/>
        </p:spPr>
        <p:txBody>
          <a:bodyPr wrap="square" rtlCol="0">
            <a:spAutoFit/>
          </a:bodyPr>
          <a:lstStyle/>
          <a:p>
            <a:pPr>
              <a:lnSpc>
                <a:spcPct val="150000"/>
              </a:lnSpc>
              <a:defRPr/>
            </a:pPr>
            <a:r>
              <a:rPr lang="en-US" sz="1600" dirty="0">
                <a:solidFill>
                  <a:schemeClr val="tx2"/>
                </a:solidFill>
                <a:ea typeface="Tahoma" pitchFamily="34" charset="0"/>
                <a:cs typeface="Arial" pitchFamily="34" charset="0"/>
              </a:rPr>
              <a:t># R129, 8</a:t>
            </a:r>
            <a:r>
              <a:rPr lang="en-US" sz="1600" baseline="30000" dirty="0">
                <a:solidFill>
                  <a:schemeClr val="tx2"/>
                </a:solidFill>
                <a:ea typeface="Tahoma" pitchFamily="34" charset="0"/>
                <a:cs typeface="Arial" pitchFamily="34" charset="0"/>
              </a:rPr>
              <a:t>th</a:t>
            </a:r>
            <a:r>
              <a:rPr lang="en-US" sz="1600" dirty="0">
                <a:solidFill>
                  <a:schemeClr val="tx2"/>
                </a:solidFill>
                <a:ea typeface="Tahoma" pitchFamily="34" charset="0"/>
                <a:cs typeface="Arial" pitchFamily="34" charset="0"/>
              </a:rPr>
              <a:t> Main, Hebbal Industrial Estate, Mysuru </a:t>
            </a:r>
            <a:r>
              <a:rPr lang="en-US" sz="1600">
                <a:solidFill>
                  <a:schemeClr val="tx2"/>
                </a:solidFill>
                <a:ea typeface="Tahoma" pitchFamily="34" charset="0"/>
                <a:cs typeface="Arial" pitchFamily="34" charset="0"/>
              </a:rPr>
              <a:t>– 570016, </a:t>
            </a:r>
            <a:r>
              <a:rPr lang="en-US" sz="1600" dirty="0">
                <a:solidFill>
                  <a:schemeClr val="tx2"/>
                </a:solidFill>
                <a:ea typeface="Tahoma" pitchFamily="34" charset="0"/>
                <a:cs typeface="Arial" pitchFamily="34" charset="0"/>
              </a:rPr>
              <a:t>Karnataka, India</a:t>
            </a:r>
            <a:endParaRPr lang="en-JM" sz="1600" dirty="0">
              <a:solidFill>
                <a:schemeClr val="tx2"/>
              </a:solidFill>
              <a:cs typeface="Arial" pitchFamily="34" charset="0"/>
            </a:endParaRPr>
          </a:p>
        </p:txBody>
      </p:sp>
      <p:sp>
        <p:nvSpPr>
          <p:cNvPr id="16" name="Freeform 5"/>
          <p:cNvSpPr>
            <a:spLocks noEditPoints="1"/>
          </p:cNvSpPr>
          <p:nvPr/>
        </p:nvSpPr>
        <p:spPr bwMode="auto">
          <a:xfrm>
            <a:off x="11312332" y="5356262"/>
            <a:ext cx="162535" cy="327238"/>
          </a:xfrm>
          <a:custGeom>
            <a:avLst/>
            <a:gdLst>
              <a:gd name="T0" fmla="*/ 55 w 63"/>
              <a:gd name="T1" fmla="*/ 0 h 127"/>
              <a:gd name="T2" fmla="*/ 8 w 63"/>
              <a:gd name="T3" fmla="*/ 0 h 127"/>
              <a:gd name="T4" fmla="*/ 0 w 63"/>
              <a:gd name="T5" fmla="*/ 8 h 127"/>
              <a:gd name="T6" fmla="*/ 0 w 63"/>
              <a:gd name="T7" fmla="*/ 119 h 127"/>
              <a:gd name="T8" fmla="*/ 8 w 63"/>
              <a:gd name="T9" fmla="*/ 127 h 127"/>
              <a:gd name="T10" fmla="*/ 55 w 63"/>
              <a:gd name="T11" fmla="*/ 127 h 127"/>
              <a:gd name="T12" fmla="*/ 63 w 63"/>
              <a:gd name="T13" fmla="*/ 119 h 127"/>
              <a:gd name="T14" fmla="*/ 63 w 63"/>
              <a:gd name="T15" fmla="*/ 8 h 127"/>
              <a:gd name="T16" fmla="*/ 55 w 63"/>
              <a:gd name="T17" fmla="*/ 0 h 127"/>
              <a:gd name="T18" fmla="*/ 26 w 63"/>
              <a:gd name="T19" fmla="*/ 7 h 127"/>
              <a:gd name="T20" fmla="*/ 37 w 63"/>
              <a:gd name="T21" fmla="*/ 7 h 127"/>
              <a:gd name="T22" fmla="*/ 39 w 63"/>
              <a:gd name="T23" fmla="*/ 9 h 127"/>
              <a:gd name="T24" fmla="*/ 37 w 63"/>
              <a:gd name="T25" fmla="*/ 11 h 127"/>
              <a:gd name="T26" fmla="*/ 26 w 63"/>
              <a:gd name="T27" fmla="*/ 11 h 127"/>
              <a:gd name="T28" fmla="*/ 23 w 63"/>
              <a:gd name="T29" fmla="*/ 9 h 127"/>
              <a:gd name="T30" fmla="*/ 26 w 63"/>
              <a:gd name="T31" fmla="*/ 7 h 127"/>
              <a:gd name="T32" fmla="*/ 31 w 63"/>
              <a:gd name="T33" fmla="*/ 123 h 127"/>
              <a:gd name="T34" fmla="*/ 27 w 63"/>
              <a:gd name="T35" fmla="*/ 119 h 127"/>
              <a:gd name="T36" fmla="*/ 31 w 63"/>
              <a:gd name="T37" fmla="*/ 115 h 127"/>
              <a:gd name="T38" fmla="*/ 35 w 63"/>
              <a:gd name="T39" fmla="*/ 119 h 127"/>
              <a:gd name="T40" fmla="*/ 31 w 63"/>
              <a:gd name="T41" fmla="*/ 123 h 127"/>
              <a:gd name="T42" fmla="*/ 56 w 63"/>
              <a:gd name="T43" fmla="*/ 110 h 127"/>
              <a:gd name="T44" fmla="*/ 7 w 63"/>
              <a:gd name="T45" fmla="*/ 110 h 127"/>
              <a:gd name="T46" fmla="*/ 7 w 63"/>
              <a:gd name="T47" fmla="*/ 18 h 127"/>
              <a:gd name="T48" fmla="*/ 56 w 63"/>
              <a:gd name="T49" fmla="*/ 18 h 127"/>
              <a:gd name="T50" fmla="*/ 56 w 63"/>
              <a:gd name="T5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27">
                <a:moveTo>
                  <a:pt x="55" y="0"/>
                </a:moveTo>
                <a:cubicBezTo>
                  <a:pt x="8" y="0"/>
                  <a:pt x="8" y="0"/>
                  <a:pt x="8" y="0"/>
                </a:cubicBezTo>
                <a:cubicBezTo>
                  <a:pt x="3" y="0"/>
                  <a:pt x="0" y="4"/>
                  <a:pt x="0" y="8"/>
                </a:cubicBezTo>
                <a:cubicBezTo>
                  <a:pt x="0" y="119"/>
                  <a:pt x="0" y="119"/>
                  <a:pt x="0" y="119"/>
                </a:cubicBezTo>
                <a:cubicBezTo>
                  <a:pt x="0" y="124"/>
                  <a:pt x="3" y="127"/>
                  <a:pt x="8" y="127"/>
                </a:cubicBezTo>
                <a:cubicBezTo>
                  <a:pt x="55" y="127"/>
                  <a:pt x="55" y="127"/>
                  <a:pt x="55" y="127"/>
                </a:cubicBezTo>
                <a:cubicBezTo>
                  <a:pt x="60" y="127"/>
                  <a:pt x="63" y="124"/>
                  <a:pt x="63" y="119"/>
                </a:cubicBezTo>
                <a:cubicBezTo>
                  <a:pt x="63" y="8"/>
                  <a:pt x="63" y="8"/>
                  <a:pt x="63" y="8"/>
                </a:cubicBezTo>
                <a:cubicBezTo>
                  <a:pt x="63" y="4"/>
                  <a:pt x="60" y="0"/>
                  <a:pt x="55" y="0"/>
                </a:cubicBezTo>
                <a:close/>
                <a:moveTo>
                  <a:pt x="26" y="7"/>
                </a:moveTo>
                <a:cubicBezTo>
                  <a:pt x="37" y="7"/>
                  <a:pt x="37" y="7"/>
                  <a:pt x="37" y="7"/>
                </a:cubicBezTo>
                <a:cubicBezTo>
                  <a:pt x="38" y="7"/>
                  <a:pt x="39" y="8"/>
                  <a:pt x="39" y="9"/>
                </a:cubicBezTo>
                <a:cubicBezTo>
                  <a:pt x="39" y="10"/>
                  <a:pt x="38" y="11"/>
                  <a:pt x="37" y="11"/>
                </a:cubicBezTo>
                <a:cubicBezTo>
                  <a:pt x="26" y="11"/>
                  <a:pt x="26" y="11"/>
                  <a:pt x="26" y="11"/>
                </a:cubicBezTo>
                <a:cubicBezTo>
                  <a:pt x="25" y="11"/>
                  <a:pt x="23" y="10"/>
                  <a:pt x="23" y="9"/>
                </a:cubicBezTo>
                <a:cubicBezTo>
                  <a:pt x="23" y="8"/>
                  <a:pt x="25" y="7"/>
                  <a:pt x="26" y="7"/>
                </a:cubicBezTo>
                <a:close/>
                <a:moveTo>
                  <a:pt x="31" y="123"/>
                </a:moveTo>
                <a:cubicBezTo>
                  <a:pt x="29" y="123"/>
                  <a:pt x="27" y="121"/>
                  <a:pt x="27" y="119"/>
                </a:cubicBezTo>
                <a:cubicBezTo>
                  <a:pt x="27" y="116"/>
                  <a:pt x="29" y="115"/>
                  <a:pt x="31" y="115"/>
                </a:cubicBezTo>
                <a:cubicBezTo>
                  <a:pt x="34" y="115"/>
                  <a:pt x="35" y="116"/>
                  <a:pt x="35" y="119"/>
                </a:cubicBezTo>
                <a:cubicBezTo>
                  <a:pt x="35" y="121"/>
                  <a:pt x="34" y="123"/>
                  <a:pt x="31" y="123"/>
                </a:cubicBezTo>
                <a:close/>
                <a:moveTo>
                  <a:pt x="56" y="110"/>
                </a:moveTo>
                <a:cubicBezTo>
                  <a:pt x="7" y="110"/>
                  <a:pt x="7" y="110"/>
                  <a:pt x="7" y="110"/>
                </a:cubicBezTo>
                <a:cubicBezTo>
                  <a:pt x="7" y="18"/>
                  <a:pt x="7" y="18"/>
                  <a:pt x="7" y="18"/>
                </a:cubicBezTo>
                <a:cubicBezTo>
                  <a:pt x="56" y="18"/>
                  <a:pt x="56" y="18"/>
                  <a:pt x="56" y="18"/>
                </a:cubicBezTo>
                <a:lnTo>
                  <a:pt x="56"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endParaRPr>
          </a:p>
        </p:txBody>
      </p:sp>
      <p:sp>
        <p:nvSpPr>
          <p:cNvPr id="17" name="TextBox 16"/>
          <p:cNvSpPr txBox="1"/>
          <p:nvPr/>
        </p:nvSpPr>
        <p:spPr>
          <a:xfrm>
            <a:off x="9045392" y="5361530"/>
            <a:ext cx="2100648" cy="307777"/>
          </a:xfrm>
          <a:prstGeom prst="rect">
            <a:avLst/>
          </a:prstGeom>
          <a:noFill/>
        </p:spPr>
        <p:txBody>
          <a:bodyPr wrap="square" rtlCol="0">
            <a:spAutoFit/>
          </a:bodyPr>
          <a:lstStyle/>
          <a:p>
            <a:pPr algn="r">
              <a:defRPr/>
            </a:pPr>
            <a:r>
              <a:rPr lang="en-US" sz="1400" dirty="0">
                <a:solidFill>
                  <a:schemeClr val="tx2"/>
                </a:solidFill>
                <a:ea typeface="Tahoma" pitchFamily="34" charset="0"/>
                <a:cs typeface="Arial" pitchFamily="34" charset="0"/>
              </a:rPr>
              <a:t>+91 89518 90793</a:t>
            </a:r>
            <a:endParaRPr lang="en-JM" sz="1400" dirty="0">
              <a:solidFill>
                <a:schemeClr val="tx2"/>
              </a:solidFill>
              <a:cs typeface="Arial" pitchFamily="34" charset="0"/>
            </a:endParaRPr>
          </a:p>
        </p:txBody>
      </p:sp>
      <p:sp>
        <p:nvSpPr>
          <p:cNvPr id="18" name="TextBox 17"/>
          <p:cNvSpPr txBox="1"/>
          <p:nvPr/>
        </p:nvSpPr>
        <p:spPr>
          <a:xfrm>
            <a:off x="7977809" y="4992176"/>
            <a:ext cx="3168231" cy="307777"/>
          </a:xfrm>
          <a:prstGeom prst="rect">
            <a:avLst/>
          </a:prstGeom>
          <a:noFill/>
        </p:spPr>
        <p:txBody>
          <a:bodyPr wrap="square" rtlCol="0">
            <a:spAutoFit/>
          </a:bodyPr>
          <a:lstStyle/>
          <a:p>
            <a:pPr algn="r">
              <a:defRPr/>
            </a:pPr>
            <a:r>
              <a:rPr lang="en-US" sz="1400" dirty="0">
                <a:solidFill>
                  <a:schemeClr val="tx2"/>
                </a:solidFill>
                <a:ea typeface="Tahoma" pitchFamily="34" charset="0"/>
                <a:cs typeface="Arial" pitchFamily="34" charset="0"/>
              </a:rPr>
              <a:t>toolabsinda@gmail.com/info@toolabs.in</a:t>
            </a:r>
            <a:endParaRPr lang="en-JM" sz="1400" dirty="0">
              <a:solidFill>
                <a:schemeClr val="tx2"/>
              </a:solidFill>
              <a:cs typeface="Arial" pitchFamily="34" charset="0"/>
            </a:endParaRPr>
          </a:p>
        </p:txBody>
      </p:sp>
      <p:sp>
        <p:nvSpPr>
          <p:cNvPr id="19" name="Freeform 27"/>
          <p:cNvSpPr>
            <a:spLocks noEditPoints="1"/>
          </p:cNvSpPr>
          <p:nvPr/>
        </p:nvSpPr>
        <p:spPr bwMode="auto">
          <a:xfrm>
            <a:off x="11268347" y="5080096"/>
            <a:ext cx="250505" cy="149866"/>
          </a:xfrm>
          <a:custGeom>
            <a:avLst/>
            <a:gdLst>
              <a:gd name="T0" fmla="*/ 0 w 229"/>
              <a:gd name="T1" fmla="*/ 0 h 137"/>
              <a:gd name="T2" fmla="*/ 0 w 229"/>
              <a:gd name="T3" fmla="*/ 3 h 137"/>
              <a:gd name="T4" fmla="*/ 0 w 229"/>
              <a:gd name="T5" fmla="*/ 134 h 137"/>
              <a:gd name="T6" fmla="*/ 0 w 229"/>
              <a:gd name="T7" fmla="*/ 137 h 137"/>
              <a:gd name="T8" fmla="*/ 229 w 229"/>
              <a:gd name="T9" fmla="*/ 137 h 137"/>
              <a:gd name="T10" fmla="*/ 229 w 229"/>
              <a:gd name="T11" fmla="*/ 134 h 137"/>
              <a:gd name="T12" fmla="*/ 229 w 229"/>
              <a:gd name="T13" fmla="*/ 3 h 137"/>
              <a:gd name="T14" fmla="*/ 229 w 229"/>
              <a:gd name="T15" fmla="*/ 0 h 137"/>
              <a:gd name="T16" fmla="*/ 0 w 229"/>
              <a:gd name="T17" fmla="*/ 0 h 137"/>
              <a:gd name="T18" fmla="*/ 209 w 229"/>
              <a:gd name="T19" fmla="*/ 121 h 137"/>
              <a:gd name="T20" fmla="*/ 153 w 229"/>
              <a:gd name="T21" fmla="*/ 69 h 137"/>
              <a:gd name="T22" fmla="*/ 209 w 229"/>
              <a:gd name="T23" fmla="*/ 16 h 137"/>
              <a:gd name="T24" fmla="*/ 209 w 229"/>
              <a:gd name="T25" fmla="*/ 121 h 137"/>
              <a:gd name="T26" fmla="*/ 16 w 229"/>
              <a:gd name="T27" fmla="*/ 16 h 137"/>
              <a:gd name="T28" fmla="*/ 72 w 229"/>
              <a:gd name="T29" fmla="*/ 69 h 137"/>
              <a:gd name="T30" fmla="*/ 16 w 229"/>
              <a:gd name="T31" fmla="*/ 121 h 137"/>
              <a:gd name="T32" fmla="*/ 16 w 229"/>
              <a:gd name="T33" fmla="*/ 16 h 137"/>
              <a:gd name="T34" fmla="*/ 42 w 229"/>
              <a:gd name="T35" fmla="*/ 121 h 137"/>
              <a:gd name="T36" fmla="*/ 88 w 229"/>
              <a:gd name="T37" fmla="*/ 78 h 137"/>
              <a:gd name="T38" fmla="*/ 117 w 229"/>
              <a:gd name="T39" fmla="*/ 108 h 137"/>
              <a:gd name="T40" fmla="*/ 144 w 229"/>
              <a:gd name="T41" fmla="*/ 78 h 137"/>
              <a:gd name="T42" fmla="*/ 190 w 229"/>
              <a:gd name="T43" fmla="*/ 121 h 137"/>
              <a:gd name="T44" fmla="*/ 42 w 229"/>
              <a:gd name="T45" fmla="*/ 121 h 137"/>
              <a:gd name="T46" fmla="*/ 134 w 229"/>
              <a:gd name="T47" fmla="*/ 69 h 137"/>
              <a:gd name="T48" fmla="*/ 117 w 229"/>
              <a:gd name="T49" fmla="*/ 85 h 137"/>
              <a:gd name="T50" fmla="*/ 101 w 229"/>
              <a:gd name="T51" fmla="*/ 69 h 137"/>
              <a:gd name="T52" fmla="*/ 88 w 229"/>
              <a:gd name="T53" fmla="*/ 59 h 137"/>
              <a:gd name="T54" fmla="*/ 42 w 229"/>
              <a:gd name="T55" fmla="*/ 16 h 137"/>
              <a:gd name="T56" fmla="*/ 190 w 229"/>
              <a:gd name="T57" fmla="*/ 16 h 137"/>
              <a:gd name="T58" fmla="*/ 144 w 229"/>
              <a:gd name="T59" fmla="*/ 59 h 137"/>
              <a:gd name="T60" fmla="*/ 134 w 229"/>
              <a:gd name="T61" fmla="*/ 6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137">
                <a:moveTo>
                  <a:pt x="0" y="0"/>
                </a:moveTo>
                <a:lnTo>
                  <a:pt x="0" y="3"/>
                </a:lnTo>
                <a:lnTo>
                  <a:pt x="0" y="134"/>
                </a:lnTo>
                <a:lnTo>
                  <a:pt x="0" y="137"/>
                </a:lnTo>
                <a:lnTo>
                  <a:pt x="229" y="137"/>
                </a:lnTo>
                <a:lnTo>
                  <a:pt x="229" y="134"/>
                </a:lnTo>
                <a:lnTo>
                  <a:pt x="229" y="3"/>
                </a:lnTo>
                <a:lnTo>
                  <a:pt x="229" y="0"/>
                </a:lnTo>
                <a:lnTo>
                  <a:pt x="0" y="0"/>
                </a:lnTo>
                <a:close/>
                <a:moveTo>
                  <a:pt x="209" y="121"/>
                </a:moveTo>
                <a:lnTo>
                  <a:pt x="153" y="69"/>
                </a:lnTo>
                <a:lnTo>
                  <a:pt x="209" y="16"/>
                </a:lnTo>
                <a:lnTo>
                  <a:pt x="209" y="121"/>
                </a:lnTo>
                <a:close/>
                <a:moveTo>
                  <a:pt x="16" y="16"/>
                </a:moveTo>
                <a:lnTo>
                  <a:pt x="72" y="69"/>
                </a:lnTo>
                <a:lnTo>
                  <a:pt x="16" y="121"/>
                </a:lnTo>
                <a:lnTo>
                  <a:pt x="16" y="16"/>
                </a:lnTo>
                <a:close/>
                <a:moveTo>
                  <a:pt x="42" y="121"/>
                </a:moveTo>
                <a:lnTo>
                  <a:pt x="88" y="78"/>
                </a:lnTo>
                <a:lnTo>
                  <a:pt x="117" y="108"/>
                </a:lnTo>
                <a:lnTo>
                  <a:pt x="144" y="78"/>
                </a:lnTo>
                <a:lnTo>
                  <a:pt x="190" y="121"/>
                </a:lnTo>
                <a:lnTo>
                  <a:pt x="42" y="121"/>
                </a:lnTo>
                <a:close/>
                <a:moveTo>
                  <a:pt x="134" y="69"/>
                </a:moveTo>
                <a:lnTo>
                  <a:pt x="117" y="85"/>
                </a:lnTo>
                <a:lnTo>
                  <a:pt x="101" y="69"/>
                </a:lnTo>
                <a:lnTo>
                  <a:pt x="88" y="59"/>
                </a:lnTo>
                <a:lnTo>
                  <a:pt x="42" y="16"/>
                </a:lnTo>
                <a:lnTo>
                  <a:pt x="190" y="16"/>
                </a:lnTo>
                <a:lnTo>
                  <a:pt x="144" y="59"/>
                </a:lnTo>
                <a:lnTo>
                  <a:pt x="134" y="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tx2"/>
              </a:solidFill>
            </a:endParaRPr>
          </a:p>
        </p:txBody>
      </p:sp>
      <p:grpSp>
        <p:nvGrpSpPr>
          <p:cNvPr id="22" name="Group 21"/>
          <p:cNvGrpSpPr/>
          <p:nvPr/>
        </p:nvGrpSpPr>
        <p:grpSpPr>
          <a:xfrm>
            <a:off x="1302026" y="5068520"/>
            <a:ext cx="404556" cy="326461"/>
            <a:chOff x="5457825" y="4178300"/>
            <a:chExt cx="2919413" cy="2355850"/>
          </a:xfrm>
          <a:solidFill>
            <a:schemeClr val="accent1"/>
          </a:solidFill>
        </p:grpSpPr>
        <p:sp>
          <p:nvSpPr>
            <p:cNvPr id="23" name="Freeform 22"/>
            <p:cNvSpPr>
              <a:spLocks/>
            </p:cNvSpPr>
            <p:nvPr/>
          </p:nvSpPr>
          <p:spPr bwMode="auto">
            <a:xfrm>
              <a:off x="5969000" y="4581525"/>
              <a:ext cx="1882775" cy="1952625"/>
            </a:xfrm>
            <a:custGeom>
              <a:avLst/>
              <a:gdLst>
                <a:gd name="T0" fmla="*/ 595 w 1186"/>
                <a:gd name="T1" fmla="*/ 0 h 1230"/>
                <a:gd name="T2" fmla="*/ 10 w 1186"/>
                <a:gd name="T3" fmla="*/ 451 h 1230"/>
                <a:gd name="T4" fmla="*/ 0 w 1186"/>
                <a:gd name="T5" fmla="*/ 451 h 1230"/>
                <a:gd name="T6" fmla="*/ 0 w 1186"/>
                <a:gd name="T7" fmla="*/ 1230 h 1230"/>
                <a:gd name="T8" fmla="*/ 370 w 1186"/>
                <a:gd name="T9" fmla="*/ 1230 h 1230"/>
                <a:gd name="T10" fmla="*/ 370 w 1186"/>
                <a:gd name="T11" fmla="*/ 745 h 1230"/>
                <a:gd name="T12" fmla="*/ 806 w 1186"/>
                <a:gd name="T13" fmla="*/ 745 h 1230"/>
                <a:gd name="T14" fmla="*/ 806 w 1186"/>
                <a:gd name="T15" fmla="*/ 1230 h 1230"/>
                <a:gd name="T16" fmla="*/ 1186 w 1186"/>
                <a:gd name="T17" fmla="*/ 1230 h 1230"/>
                <a:gd name="T18" fmla="*/ 1186 w 1186"/>
                <a:gd name="T19" fmla="*/ 451 h 1230"/>
                <a:gd name="T20" fmla="*/ 1186 w 1186"/>
                <a:gd name="T21" fmla="*/ 451 h 1230"/>
                <a:gd name="T22" fmla="*/ 595 w 1186"/>
                <a:gd name="T23"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6" h="1230">
                  <a:moveTo>
                    <a:pt x="595" y="0"/>
                  </a:moveTo>
                  <a:lnTo>
                    <a:pt x="10" y="451"/>
                  </a:lnTo>
                  <a:lnTo>
                    <a:pt x="0" y="451"/>
                  </a:lnTo>
                  <a:lnTo>
                    <a:pt x="0" y="1230"/>
                  </a:lnTo>
                  <a:lnTo>
                    <a:pt x="370" y="1230"/>
                  </a:lnTo>
                  <a:lnTo>
                    <a:pt x="370" y="745"/>
                  </a:lnTo>
                  <a:lnTo>
                    <a:pt x="806" y="745"/>
                  </a:lnTo>
                  <a:lnTo>
                    <a:pt x="806" y="1230"/>
                  </a:lnTo>
                  <a:lnTo>
                    <a:pt x="1186" y="1230"/>
                  </a:lnTo>
                  <a:lnTo>
                    <a:pt x="1186" y="451"/>
                  </a:lnTo>
                  <a:lnTo>
                    <a:pt x="1186" y="451"/>
                  </a:lnTo>
                  <a:lnTo>
                    <a:pt x="5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p:cNvSpPr>
              <a:spLocks/>
            </p:cNvSpPr>
            <p:nvPr/>
          </p:nvSpPr>
          <p:spPr bwMode="auto">
            <a:xfrm>
              <a:off x="5457825" y="4178300"/>
              <a:ext cx="2919413" cy="1119188"/>
            </a:xfrm>
            <a:custGeom>
              <a:avLst/>
              <a:gdLst>
                <a:gd name="T0" fmla="*/ 1508 w 1839"/>
                <a:gd name="T1" fmla="*/ 453 h 705"/>
                <a:gd name="T2" fmla="*/ 1508 w 1839"/>
                <a:gd name="T3" fmla="*/ 3 h 705"/>
                <a:gd name="T4" fmla="*/ 1261 w 1839"/>
                <a:gd name="T5" fmla="*/ 3 h 705"/>
                <a:gd name="T6" fmla="*/ 1261 w 1839"/>
                <a:gd name="T7" fmla="*/ 266 h 705"/>
                <a:gd name="T8" fmla="*/ 917 w 1839"/>
                <a:gd name="T9" fmla="*/ 0 h 705"/>
                <a:gd name="T10" fmla="*/ 0 w 1839"/>
                <a:gd name="T11" fmla="*/ 705 h 705"/>
                <a:gd name="T12" fmla="*/ 192 w 1839"/>
                <a:gd name="T13" fmla="*/ 705 h 705"/>
                <a:gd name="T14" fmla="*/ 922 w 1839"/>
                <a:gd name="T15" fmla="*/ 152 h 705"/>
                <a:gd name="T16" fmla="*/ 1652 w 1839"/>
                <a:gd name="T17" fmla="*/ 705 h 705"/>
                <a:gd name="T18" fmla="*/ 1839 w 1839"/>
                <a:gd name="T19" fmla="*/ 705 h 705"/>
                <a:gd name="T20" fmla="*/ 1508 w 1839"/>
                <a:gd name="T21" fmla="*/ 453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9" h="705">
                  <a:moveTo>
                    <a:pt x="1508" y="453"/>
                  </a:moveTo>
                  <a:lnTo>
                    <a:pt x="1508" y="3"/>
                  </a:lnTo>
                  <a:lnTo>
                    <a:pt x="1261" y="3"/>
                  </a:lnTo>
                  <a:lnTo>
                    <a:pt x="1261" y="266"/>
                  </a:lnTo>
                  <a:lnTo>
                    <a:pt x="917" y="0"/>
                  </a:lnTo>
                  <a:lnTo>
                    <a:pt x="0" y="705"/>
                  </a:lnTo>
                  <a:lnTo>
                    <a:pt x="192" y="705"/>
                  </a:lnTo>
                  <a:lnTo>
                    <a:pt x="922" y="152"/>
                  </a:lnTo>
                  <a:lnTo>
                    <a:pt x="1652" y="705"/>
                  </a:lnTo>
                  <a:lnTo>
                    <a:pt x="1839" y="705"/>
                  </a:lnTo>
                  <a:lnTo>
                    <a:pt x="1508" y="4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5" name="TextBox 44"/>
          <p:cNvSpPr txBox="1"/>
          <p:nvPr/>
        </p:nvSpPr>
        <p:spPr>
          <a:xfrm>
            <a:off x="3217291" y="3198168"/>
            <a:ext cx="6759097" cy="461665"/>
          </a:xfrm>
          <a:prstGeom prst="rect">
            <a:avLst/>
          </a:prstGeom>
          <a:noFill/>
        </p:spPr>
        <p:txBody>
          <a:bodyPr wrap="square" rtlCol="0">
            <a:spAutoFit/>
          </a:bodyPr>
          <a:lstStyle/>
          <a:p>
            <a:pPr algn="ctr"/>
            <a:r>
              <a:rPr lang="en-US" sz="2400" i="1" spc="300" dirty="0">
                <a:solidFill>
                  <a:schemeClr val="bg1"/>
                </a:solidFill>
                <a:latin typeface="Adobe Fan Heiti Std B" panose="020B0700000000000000" pitchFamily="34" charset="-128"/>
                <a:ea typeface="Adobe Fan Heiti Std B" panose="020B0700000000000000" pitchFamily="34" charset="-128"/>
              </a:rPr>
              <a:t>A NEW BEGINNING AWAITS...</a:t>
            </a:r>
            <a:endParaRPr lang="en-IN" sz="2400" i="1" spc="300" dirty="0">
              <a:solidFill>
                <a:schemeClr val="bg1"/>
              </a:solidFill>
              <a:latin typeface="Adobe Fan Heiti Std B" panose="020B0700000000000000" pitchFamily="34" charset="-128"/>
              <a:ea typeface="Adobe Fan Heiti Std B" panose="020B0700000000000000" pitchFamily="34" charset="-128"/>
            </a:endParaRPr>
          </a:p>
        </p:txBody>
      </p:sp>
      <p:sp>
        <p:nvSpPr>
          <p:cNvPr id="47" name="Oval 46"/>
          <p:cNvSpPr/>
          <p:nvPr/>
        </p:nvSpPr>
        <p:spPr>
          <a:xfrm>
            <a:off x="1174848" y="2961461"/>
            <a:ext cx="1347922" cy="1347922"/>
          </a:xfrm>
          <a:prstGeom prst="ellipse">
            <a:avLst/>
          </a:prstGeom>
          <a:solidFill>
            <a:srgbClr val="028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1302026" y="3088639"/>
            <a:ext cx="1093565" cy="1093565"/>
          </a:xfrm>
          <a:prstGeom prst="ellipse">
            <a:avLst/>
          </a:prstGeom>
          <a:solidFill>
            <a:srgbClr val="026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2204244" y="2938356"/>
            <a:ext cx="332051" cy="332051"/>
          </a:xfrm>
          <a:prstGeom prst="ellipse">
            <a:avLst/>
          </a:prstGeom>
          <a:solidFill>
            <a:srgbClr val="FFB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a:off x="773752" y="2592627"/>
            <a:ext cx="174077" cy="166026"/>
          </a:xfrm>
          <a:prstGeom prst="ellipse">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74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Horizontal)">
                                      <p:cBhvr>
                                        <p:cTn id="11" dur="50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animBg="1"/>
      <p:bldP spid="17" grpId="0"/>
      <p:bldP spid="18"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4994796" y="681766"/>
            <a:ext cx="2191177" cy="523220"/>
          </a:xfrm>
          <a:prstGeom prst="rect">
            <a:avLst/>
          </a:prstGeom>
          <a:noFill/>
        </p:spPr>
        <p:txBody>
          <a:bodyPr wrap="none" rtlCol="0">
            <a:spAutoFit/>
          </a:bodyPr>
          <a:lstStyle/>
          <a:p>
            <a:pPr algn="ctr"/>
            <a:r>
              <a:rPr lang="id-ID" sz="2800" dirty="0">
                <a:latin typeface="+mj-lt"/>
              </a:rPr>
              <a:t>Who we are</a:t>
            </a:r>
          </a:p>
        </p:txBody>
      </p:sp>
      <p:grpSp>
        <p:nvGrpSpPr>
          <p:cNvPr id="51" name="Group 50"/>
          <p:cNvGrpSpPr/>
          <p:nvPr/>
        </p:nvGrpSpPr>
        <p:grpSpPr>
          <a:xfrm>
            <a:off x="5314502" y="271718"/>
            <a:ext cx="1425895" cy="1376617"/>
            <a:chOff x="5314502" y="537541"/>
            <a:chExt cx="1425895" cy="1376617"/>
          </a:xfrm>
        </p:grpSpPr>
        <p:grpSp>
          <p:nvGrpSpPr>
            <p:cNvPr id="49" name="Group 48"/>
            <p:cNvGrpSpPr/>
            <p:nvPr/>
          </p:nvGrpSpPr>
          <p:grpSpPr>
            <a:xfrm>
              <a:off x="5314502" y="537541"/>
              <a:ext cx="616898" cy="398711"/>
              <a:chOff x="7324056" y="694593"/>
              <a:chExt cx="616898" cy="398711"/>
            </a:xfrm>
          </p:grpSpPr>
          <p:sp>
            <p:nvSpPr>
              <p:cNvPr id="30"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6261313" y="1506868"/>
              <a:ext cx="479084" cy="407290"/>
              <a:chOff x="8086770" y="1485428"/>
              <a:chExt cx="479084" cy="407290"/>
            </a:xfrm>
          </p:grpSpPr>
          <p:sp>
            <p:nvSpPr>
              <p:cNvPr id="31"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70" name="Rectangle 69"/>
          <p:cNvSpPr/>
          <p:nvPr/>
        </p:nvSpPr>
        <p:spPr>
          <a:xfrm>
            <a:off x="8016948" y="1903413"/>
            <a:ext cx="4175052" cy="30511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73" name="Group 72"/>
          <p:cNvGrpSpPr/>
          <p:nvPr/>
        </p:nvGrpSpPr>
        <p:grpSpPr>
          <a:xfrm>
            <a:off x="8165115" y="2223559"/>
            <a:ext cx="3878719" cy="2633706"/>
            <a:chOff x="8165115" y="1789528"/>
            <a:chExt cx="3878719" cy="2633706"/>
          </a:xfrm>
        </p:grpSpPr>
        <p:sp>
          <p:nvSpPr>
            <p:cNvPr id="71" name="Rectangle 70"/>
            <p:cNvSpPr/>
            <p:nvPr/>
          </p:nvSpPr>
          <p:spPr>
            <a:xfrm>
              <a:off x="8165115" y="1789528"/>
              <a:ext cx="3878719" cy="1200329"/>
            </a:xfrm>
            <a:prstGeom prst="rect">
              <a:avLst/>
            </a:prstGeom>
          </p:spPr>
          <p:txBody>
            <a:bodyPr wrap="square">
              <a:spAutoFit/>
            </a:bodyPr>
            <a:lstStyle/>
            <a:p>
              <a:r>
                <a:rPr lang="id-ID" sz="3600" b="1" dirty="0">
                  <a:solidFill>
                    <a:schemeClr val="bg1"/>
                  </a:solidFill>
                  <a:latin typeface="Raleway" panose="020B0003030101060003" pitchFamily="34" charset="0"/>
                </a:rPr>
                <a:t>WE ENHANCE</a:t>
              </a:r>
            </a:p>
            <a:p>
              <a:r>
                <a:rPr lang="id-ID" sz="3600" b="1" dirty="0">
                  <a:solidFill>
                    <a:schemeClr val="bg1"/>
                  </a:solidFill>
                  <a:latin typeface="Raleway" panose="020B0003030101060003" pitchFamily="34" charset="0"/>
                </a:rPr>
                <a:t>YOUR BUSINESS</a:t>
              </a:r>
            </a:p>
          </p:txBody>
        </p:sp>
        <p:sp>
          <p:nvSpPr>
            <p:cNvPr id="72" name="Rectangle 71"/>
            <p:cNvSpPr/>
            <p:nvPr/>
          </p:nvSpPr>
          <p:spPr>
            <a:xfrm>
              <a:off x="8165115" y="3038239"/>
              <a:ext cx="3489609" cy="1384995"/>
            </a:xfrm>
            <a:prstGeom prst="rect">
              <a:avLst/>
            </a:prstGeom>
          </p:spPr>
          <p:txBody>
            <a:bodyPr wrap="square">
              <a:spAutoFit/>
            </a:bodyPr>
            <a:lstStyle/>
            <a:p>
              <a:pPr algn="just"/>
              <a:r>
                <a:rPr lang="en-US" sz="1400" dirty="0"/>
                <a:t>We are a group of enthusiastic engineers passionate to solve engineering problems and dedicated to provide high quality design, engineering, product development, and manufacturing services for the industries that strive to achieve superior products.</a:t>
              </a:r>
              <a:endParaRPr lang="id-ID" sz="1400" dirty="0"/>
            </a:p>
          </p:txBody>
        </p:sp>
      </p:grpSp>
      <p:sp>
        <p:nvSpPr>
          <p:cNvPr id="74" name="Rectangle 73"/>
          <p:cNvSpPr/>
          <p:nvPr/>
        </p:nvSpPr>
        <p:spPr>
          <a:xfrm>
            <a:off x="152565" y="5274734"/>
            <a:ext cx="11875637" cy="830997"/>
          </a:xfrm>
          <a:prstGeom prst="rect">
            <a:avLst/>
          </a:prstGeom>
        </p:spPr>
        <p:txBody>
          <a:bodyPr wrap="square">
            <a:spAutoFit/>
          </a:bodyPr>
          <a:lstStyle/>
          <a:p>
            <a:pPr algn="just"/>
            <a:r>
              <a:rPr lang="en-US" sz="1600" b="1">
                <a:solidFill>
                  <a:schemeClr val="accent2"/>
                </a:solidFill>
              </a:rPr>
              <a:t>Our team</a:t>
            </a:r>
            <a:r>
              <a:rPr lang="en-US" sz="1600">
                <a:solidFill>
                  <a:schemeClr val="accent2"/>
                </a:solidFill>
              </a:rPr>
              <a:t> </a:t>
            </a:r>
            <a:r>
              <a:rPr lang="en-US" sz="1600" dirty="0">
                <a:solidFill>
                  <a:schemeClr val="accent2"/>
                </a:solidFill>
              </a:rPr>
              <a:t>consists of members with well versed experience from various verticals of industries like mechanical design, electrical, electronics, and manufacturing. We aim to build up long-term cooperation and provide top notch service in design and product development areas. Allowing clients to remain focused on their business as we efficiently handle all of their design and manufacturing requirements. </a:t>
            </a:r>
            <a:endParaRPr lang="id-ID" sz="1600" dirty="0">
              <a:solidFill>
                <a:schemeClr val="accent2"/>
              </a:solidFill>
            </a:endParaRPr>
          </a:p>
        </p:txBody>
      </p:sp>
      <p:pic>
        <p:nvPicPr>
          <p:cNvPr id="5" name="Picture Placeholder 4">
            <a:extLst>
              <a:ext uri="{FF2B5EF4-FFF2-40B4-BE49-F238E27FC236}">
                <a16:creationId xmlns:a16="http://schemas.microsoft.com/office/drawing/2014/main" id="{C91E77DA-4E3E-4D66-B016-38F6A77E600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9926" t="16343" r="14318" b="39167"/>
          <a:stretch/>
        </p:blipFill>
        <p:spPr>
          <a:xfrm>
            <a:off x="0" y="1903220"/>
            <a:ext cx="8016948" cy="3051553"/>
          </a:xfrm>
        </p:spPr>
      </p:pic>
    </p:spTree>
    <p:extLst>
      <p:ext uri="{BB962C8B-B14F-4D97-AF65-F5344CB8AC3E}">
        <p14:creationId xmlns:p14="http://schemas.microsoft.com/office/powerpoint/2010/main" val="3487400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barn(outHorizontal)">
                                      <p:cBhvr>
                                        <p:cTn id="11" dur="500"/>
                                        <p:tgtEl>
                                          <p:spTgt spid="51"/>
                                        </p:tgtEl>
                                      </p:cBhvr>
                                    </p:animEffect>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1+#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70" grpId="0" animBg="1"/>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68365" y="681766"/>
            <a:ext cx="2844047" cy="523220"/>
          </a:xfrm>
          <a:prstGeom prst="rect">
            <a:avLst/>
          </a:prstGeom>
          <a:noFill/>
        </p:spPr>
        <p:txBody>
          <a:bodyPr wrap="none" rtlCol="0">
            <a:spAutoFit/>
          </a:bodyPr>
          <a:lstStyle/>
          <a:p>
            <a:pPr algn="ctr"/>
            <a:r>
              <a:rPr lang="id-ID" sz="2800" dirty="0">
                <a:latin typeface="+mj-lt"/>
              </a:rPr>
              <a:t>Vision &amp; Mission</a:t>
            </a:r>
          </a:p>
        </p:txBody>
      </p:sp>
      <p:grpSp>
        <p:nvGrpSpPr>
          <p:cNvPr id="11" name="Group 10"/>
          <p:cNvGrpSpPr/>
          <p:nvPr/>
        </p:nvGrpSpPr>
        <p:grpSpPr>
          <a:xfrm>
            <a:off x="5314502" y="271718"/>
            <a:ext cx="1425895" cy="1376617"/>
            <a:chOff x="5314502" y="537541"/>
            <a:chExt cx="1425895" cy="1376617"/>
          </a:xfrm>
        </p:grpSpPr>
        <p:grpSp>
          <p:nvGrpSpPr>
            <p:cNvPr id="12" name="Group 11"/>
            <p:cNvGrpSpPr/>
            <p:nvPr/>
          </p:nvGrpSpPr>
          <p:grpSpPr>
            <a:xfrm>
              <a:off x="5314502" y="537541"/>
              <a:ext cx="616898" cy="398711"/>
              <a:chOff x="7324056" y="694593"/>
              <a:chExt cx="616898" cy="398711"/>
            </a:xfrm>
          </p:grpSpPr>
          <p:sp>
            <p:nvSpPr>
              <p:cNvPr id="17"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3" name="Group 12"/>
            <p:cNvGrpSpPr/>
            <p:nvPr/>
          </p:nvGrpSpPr>
          <p:grpSpPr>
            <a:xfrm>
              <a:off x="6261313" y="1506868"/>
              <a:ext cx="479084" cy="407290"/>
              <a:chOff x="8086770" y="1485428"/>
              <a:chExt cx="479084" cy="407290"/>
            </a:xfrm>
          </p:grpSpPr>
          <p:sp>
            <p:nvSpPr>
              <p:cNvPr id="14"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51" name="TextBox 50"/>
          <p:cNvSpPr txBox="1"/>
          <p:nvPr/>
        </p:nvSpPr>
        <p:spPr>
          <a:xfrm>
            <a:off x="1831429" y="1673370"/>
            <a:ext cx="1908000" cy="400110"/>
          </a:xfrm>
          <a:prstGeom prst="rect">
            <a:avLst/>
          </a:prstGeom>
          <a:noFill/>
        </p:spPr>
        <p:txBody>
          <a:bodyPr wrap="square" rtlCol="0">
            <a:spAutoFit/>
          </a:bodyPr>
          <a:lstStyle/>
          <a:p>
            <a:r>
              <a:rPr lang="id-ID" sz="2000" dirty="0">
                <a:latin typeface="+mj-lt"/>
              </a:rPr>
              <a:t>Vision</a:t>
            </a:r>
          </a:p>
        </p:txBody>
      </p:sp>
      <p:sp>
        <p:nvSpPr>
          <p:cNvPr id="52" name="TextBox 51"/>
          <p:cNvSpPr txBox="1"/>
          <p:nvPr/>
        </p:nvSpPr>
        <p:spPr>
          <a:xfrm>
            <a:off x="1831430" y="2107169"/>
            <a:ext cx="9453082" cy="584775"/>
          </a:xfrm>
          <a:prstGeom prst="rect">
            <a:avLst/>
          </a:prstGeom>
          <a:noFill/>
        </p:spPr>
        <p:txBody>
          <a:bodyPr wrap="square" rtlCol="0">
            <a:spAutoFit/>
          </a:bodyPr>
          <a:lstStyle>
            <a:defPPr>
              <a:defRPr lang="id-ID"/>
            </a:defPPr>
            <a:lvl1pPr>
              <a:defRPr sz="1600">
                <a:solidFill>
                  <a:schemeClr val="tx2"/>
                </a:solidFill>
              </a:defRPr>
            </a:lvl1pPr>
          </a:lstStyle>
          <a:p>
            <a:pPr algn="just"/>
            <a:r>
              <a:rPr lang="en-US" dirty="0">
                <a:solidFill>
                  <a:schemeClr val="accent2"/>
                </a:solidFill>
              </a:rPr>
              <a:t>To become a world class design and cutting edge manufacturing Company, by caring our customers and offering them innovative solutions.</a:t>
            </a:r>
          </a:p>
        </p:txBody>
      </p:sp>
      <p:cxnSp>
        <p:nvCxnSpPr>
          <p:cNvPr id="53" name="Straight Connector 52"/>
          <p:cNvCxnSpPr/>
          <p:nvPr/>
        </p:nvCxnSpPr>
        <p:spPr>
          <a:xfrm>
            <a:off x="1831429" y="2082646"/>
            <a:ext cx="190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831429" y="3246184"/>
            <a:ext cx="1908000" cy="400110"/>
          </a:xfrm>
          <a:prstGeom prst="rect">
            <a:avLst/>
          </a:prstGeom>
          <a:noFill/>
        </p:spPr>
        <p:txBody>
          <a:bodyPr wrap="square" rtlCol="0">
            <a:spAutoFit/>
          </a:bodyPr>
          <a:lstStyle/>
          <a:p>
            <a:r>
              <a:rPr lang="id-ID" sz="2000" dirty="0">
                <a:latin typeface="+mj-lt"/>
              </a:rPr>
              <a:t>Mission</a:t>
            </a:r>
          </a:p>
        </p:txBody>
      </p:sp>
      <p:sp>
        <p:nvSpPr>
          <p:cNvPr id="55" name="TextBox 54"/>
          <p:cNvSpPr txBox="1"/>
          <p:nvPr/>
        </p:nvSpPr>
        <p:spPr>
          <a:xfrm>
            <a:off x="1831430" y="3679983"/>
            <a:ext cx="9453082" cy="584775"/>
          </a:xfrm>
          <a:prstGeom prst="rect">
            <a:avLst/>
          </a:prstGeom>
          <a:noFill/>
        </p:spPr>
        <p:txBody>
          <a:bodyPr wrap="square" rtlCol="0">
            <a:spAutoFit/>
          </a:bodyPr>
          <a:lstStyle>
            <a:defPPr>
              <a:defRPr lang="id-ID"/>
            </a:defPPr>
            <a:lvl1pPr>
              <a:defRPr sz="1400">
                <a:solidFill>
                  <a:schemeClr val="tx2"/>
                </a:solidFill>
              </a:defRPr>
            </a:lvl1pPr>
          </a:lstStyle>
          <a:p>
            <a:pPr algn="just"/>
            <a:r>
              <a:rPr lang="en-US" sz="1600" dirty="0">
                <a:solidFill>
                  <a:schemeClr val="accent2"/>
                </a:solidFill>
              </a:rPr>
              <a:t>Our mission is to respect every individual and make customers, employees and suppliers partners in progress through automation and application of latest technologies for designing the future.</a:t>
            </a:r>
          </a:p>
        </p:txBody>
      </p:sp>
      <p:cxnSp>
        <p:nvCxnSpPr>
          <p:cNvPr id="56" name="Straight Connector 55"/>
          <p:cNvCxnSpPr/>
          <p:nvPr/>
        </p:nvCxnSpPr>
        <p:spPr>
          <a:xfrm>
            <a:off x="1831429" y="3655460"/>
            <a:ext cx="190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831429" y="4810414"/>
            <a:ext cx="1908000" cy="400110"/>
          </a:xfrm>
          <a:prstGeom prst="rect">
            <a:avLst/>
          </a:prstGeom>
          <a:noFill/>
        </p:spPr>
        <p:txBody>
          <a:bodyPr wrap="square" rtlCol="0">
            <a:spAutoFit/>
          </a:bodyPr>
          <a:lstStyle/>
          <a:p>
            <a:r>
              <a:rPr lang="en-IN" sz="2000" dirty="0">
                <a:latin typeface="+mj-lt"/>
              </a:rPr>
              <a:t>Core Values</a:t>
            </a:r>
            <a:endParaRPr lang="id-ID" sz="2000" dirty="0">
              <a:latin typeface="+mj-lt"/>
            </a:endParaRPr>
          </a:p>
        </p:txBody>
      </p:sp>
      <p:sp>
        <p:nvSpPr>
          <p:cNvPr id="58" name="TextBox 57"/>
          <p:cNvSpPr txBox="1"/>
          <p:nvPr/>
        </p:nvSpPr>
        <p:spPr>
          <a:xfrm>
            <a:off x="1831430" y="5244213"/>
            <a:ext cx="9453082" cy="1077218"/>
          </a:xfrm>
          <a:prstGeom prst="rect">
            <a:avLst/>
          </a:prstGeom>
          <a:noFill/>
        </p:spPr>
        <p:txBody>
          <a:bodyPr wrap="square" rtlCol="0">
            <a:spAutoFit/>
          </a:bodyPr>
          <a:lstStyle/>
          <a:p>
            <a:pPr algn="just"/>
            <a:r>
              <a:rPr lang="en-IN" sz="1600" dirty="0">
                <a:solidFill>
                  <a:schemeClr val="accent2"/>
                </a:solidFill>
              </a:rPr>
              <a:t>There is this notion that to grow a business, you have to be ruthless. But we know there’s a better way to grow. We believe businesses can grow with a conscience, and succeed with a soul and that they can do it with inbound. Also, our existence and prosperity is because of our customers. Customer satisfaction is paramount to our business success. Hence, we strive to exceed expectation. </a:t>
            </a:r>
            <a:endParaRPr lang="id-ID" sz="1600" dirty="0">
              <a:solidFill>
                <a:schemeClr val="accent2"/>
              </a:solidFill>
            </a:endParaRPr>
          </a:p>
        </p:txBody>
      </p:sp>
      <p:cxnSp>
        <p:nvCxnSpPr>
          <p:cNvPr id="59" name="Straight Connector 58"/>
          <p:cNvCxnSpPr/>
          <p:nvPr/>
        </p:nvCxnSpPr>
        <p:spPr>
          <a:xfrm>
            <a:off x="1831429" y="5219690"/>
            <a:ext cx="190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1222074" y="1886707"/>
            <a:ext cx="484188" cy="301625"/>
            <a:chOff x="8308975" y="-595313"/>
            <a:chExt cx="484188" cy="301625"/>
          </a:xfrm>
          <a:solidFill>
            <a:schemeClr val="accent1"/>
          </a:solidFill>
        </p:grpSpPr>
        <p:sp>
          <p:nvSpPr>
            <p:cNvPr id="21" name="Freeform 10"/>
            <p:cNvSpPr>
              <a:spLocks noEditPoints="1"/>
            </p:cNvSpPr>
            <p:nvPr/>
          </p:nvSpPr>
          <p:spPr bwMode="auto">
            <a:xfrm>
              <a:off x="8308975" y="-595313"/>
              <a:ext cx="484188" cy="301625"/>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1"/>
            <p:cNvSpPr>
              <a:spLocks/>
            </p:cNvSpPr>
            <p:nvPr/>
          </p:nvSpPr>
          <p:spPr bwMode="auto">
            <a:xfrm>
              <a:off x="8491538" y="-504825"/>
              <a:ext cx="68263" cy="68263"/>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2"/>
            <p:cNvSpPr>
              <a:spLocks noEditPoints="1"/>
            </p:cNvSpPr>
            <p:nvPr/>
          </p:nvSpPr>
          <p:spPr bwMode="auto">
            <a:xfrm>
              <a:off x="8445500" y="-549275"/>
              <a:ext cx="211138" cy="20955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8" name="Group 37"/>
          <p:cNvGrpSpPr/>
          <p:nvPr/>
        </p:nvGrpSpPr>
        <p:grpSpPr>
          <a:xfrm>
            <a:off x="1180482" y="4931844"/>
            <a:ext cx="567372" cy="565435"/>
            <a:chOff x="8588375" y="100013"/>
            <a:chExt cx="930276" cy="927101"/>
          </a:xfrm>
          <a:solidFill>
            <a:schemeClr val="accent1"/>
          </a:solidFill>
        </p:grpSpPr>
        <p:sp>
          <p:nvSpPr>
            <p:cNvPr id="29" name="Freeform 16"/>
            <p:cNvSpPr>
              <a:spLocks/>
            </p:cNvSpPr>
            <p:nvPr/>
          </p:nvSpPr>
          <p:spPr bwMode="auto">
            <a:xfrm>
              <a:off x="8921750" y="187326"/>
              <a:ext cx="509588" cy="504825"/>
            </a:xfrm>
            <a:custGeom>
              <a:avLst/>
              <a:gdLst>
                <a:gd name="T0" fmla="*/ 7 w 134"/>
                <a:gd name="T1" fmla="*/ 133 h 133"/>
                <a:gd name="T2" fmla="*/ 3 w 134"/>
                <a:gd name="T3" fmla="*/ 131 h 133"/>
                <a:gd name="T4" fmla="*/ 3 w 134"/>
                <a:gd name="T5" fmla="*/ 123 h 133"/>
                <a:gd name="T6" fmla="*/ 123 w 134"/>
                <a:gd name="T7" fmla="*/ 3 h 133"/>
                <a:gd name="T8" fmla="*/ 131 w 134"/>
                <a:gd name="T9" fmla="*/ 3 h 133"/>
                <a:gd name="T10" fmla="*/ 131 w 134"/>
                <a:gd name="T11" fmla="*/ 11 h 133"/>
                <a:gd name="T12" fmla="*/ 11 w 134"/>
                <a:gd name="T13" fmla="*/ 131 h 133"/>
                <a:gd name="T14" fmla="*/ 7 w 134"/>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33">
                  <a:moveTo>
                    <a:pt x="7" y="133"/>
                  </a:moveTo>
                  <a:cubicBezTo>
                    <a:pt x="5" y="133"/>
                    <a:pt x="4" y="132"/>
                    <a:pt x="3" y="131"/>
                  </a:cubicBezTo>
                  <a:cubicBezTo>
                    <a:pt x="0" y="129"/>
                    <a:pt x="0" y="125"/>
                    <a:pt x="3" y="123"/>
                  </a:cubicBezTo>
                  <a:cubicBezTo>
                    <a:pt x="123" y="3"/>
                    <a:pt x="123" y="3"/>
                    <a:pt x="123" y="3"/>
                  </a:cubicBezTo>
                  <a:cubicBezTo>
                    <a:pt x="125" y="0"/>
                    <a:pt x="129" y="0"/>
                    <a:pt x="131" y="3"/>
                  </a:cubicBezTo>
                  <a:cubicBezTo>
                    <a:pt x="134" y="5"/>
                    <a:pt x="134" y="9"/>
                    <a:pt x="131" y="11"/>
                  </a:cubicBezTo>
                  <a:cubicBezTo>
                    <a:pt x="11" y="131"/>
                    <a:pt x="11" y="131"/>
                    <a:pt x="11" y="131"/>
                  </a:cubicBezTo>
                  <a:cubicBezTo>
                    <a:pt x="10" y="132"/>
                    <a:pt x="9" y="133"/>
                    <a:pt x="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7"/>
            <p:cNvSpPr>
              <a:spLocks noEditPoints="1"/>
            </p:cNvSpPr>
            <p:nvPr/>
          </p:nvSpPr>
          <p:spPr bwMode="auto">
            <a:xfrm>
              <a:off x="9164638" y="100013"/>
              <a:ext cx="354013" cy="346075"/>
            </a:xfrm>
            <a:custGeom>
              <a:avLst/>
              <a:gdLst>
                <a:gd name="T0" fmla="*/ 41 w 93"/>
                <a:gd name="T1" fmla="*/ 91 h 91"/>
                <a:gd name="T2" fmla="*/ 15 w 93"/>
                <a:gd name="T3" fmla="*/ 78 h 91"/>
                <a:gd name="T4" fmla="*/ 3 w 93"/>
                <a:gd name="T5" fmla="*/ 46 h 91"/>
                <a:gd name="T6" fmla="*/ 61 w 93"/>
                <a:gd name="T7" fmla="*/ 0 h 91"/>
                <a:gd name="T8" fmla="*/ 67 w 93"/>
                <a:gd name="T9" fmla="*/ 1 h 91"/>
                <a:gd name="T10" fmla="*/ 69 w 93"/>
                <a:gd name="T11" fmla="*/ 6 h 91"/>
                <a:gd name="T12" fmla="*/ 69 w 93"/>
                <a:gd name="T13" fmla="*/ 24 h 91"/>
                <a:gd name="T14" fmla="*/ 87 w 93"/>
                <a:gd name="T15" fmla="*/ 24 h 91"/>
                <a:gd name="T16" fmla="*/ 92 w 93"/>
                <a:gd name="T17" fmla="*/ 26 h 91"/>
                <a:gd name="T18" fmla="*/ 93 w 93"/>
                <a:gd name="T19" fmla="*/ 32 h 91"/>
                <a:gd name="T20" fmla="*/ 41 w 93"/>
                <a:gd name="T21" fmla="*/ 91 h 91"/>
                <a:gd name="T22" fmla="*/ 57 w 93"/>
                <a:gd name="T23" fmla="*/ 15 h 91"/>
                <a:gd name="T24" fmla="*/ 15 w 93"/>
                <a:gd name="T25" fmla="*/ 48 h 91"/>
                <a:gd name="T26" fmla="*/ 23 w 93"/>
                <a:gd name="T27" fmla="*/ 70 h 91"/>
                <a:gd name="T28" fmla="*/ 41 w 93"/>
                <a:gd name="T29" fmla="*/ 79 h 91"/>
                <a:gd name="T30" fmla="*/ 78 w 93"/>
                <a:gd name="T31" fmla="*/ 36 h 91"/>
                <a:gd name="T32" fmla="*/ 63 w 93"/>
                <a:gd name="T33" fmla="*/ 36 h 91"/>
                <a:gd name="T34" fmla="*/ 57 w 93"/>
                <a:gd name="T35" fmla="*/ 30 h 91"/>
                <a:gd name="T36" fmla="*/ 57 w 93"/>
                <a:gd name="T37" fmla="*/ 1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91">
                  <a:moveTo>
                    <a:pt x="41" y="91"/>
                  </a:moveTo>
                  <a:cubicBezTo>
                    <a:pt x="32" y="91"/>
                    <a:pt x="23" y="87"/>
                    <a:pt x="15" y="78"/>
                  </a:cubicBezTo>
                  <a:cubicBezTo>
                    <a:pt x="4" y="68"/>
                    <a:pt x="0" y="57"/>
                    <a:pt x="3" y="46"/>
                  </a:cubicBezTo>
                  <a:cubicBezTo>
                    <a:pt x="9" y="18"/>
                    <a:pt x="56" y="2"/>
                    <a:pt x="61" y="0"/>
                  </a:cubicBezTo>
                  <a:cubicBezTo>
                    <a:pt x="63" y="0"/>
                    <a:pt x="65" y="0"/>
                    <a:pt x="67" y="1"/>
                  </a:cubicBezTo>
                  <a:cubicBezTo>
                    <a:pt x="68" y="2"/>
                    <a:pt x="69" y="4"/>
                    <a:pt x="69" y="6"/>
                  </a:cubicBezTo>
                  <a:cubicBezTo>
                    <a:pt x="69" y="24"/>
                    <a:pt x="69" y="24"/>
                    <a:pt x="69" y="24"/>
                  </a:cubicBezTo>
                  <a:cubicBezTo>
                    <a:pt x="87" y="24"/>
                    <a:pt x="87" y="24"/>
                    <a:pt x="87" y="24"/>
                  </a:cubicBezTo>
                  <a:cubicBezTo>
                    <a:pt x="89" y="24"/>
                    <a:pt x="91" y="25"/>
                    <a:pt x="92" y="26"/>
                  </a:cubicBezTo>
                  <a:cubicBezTo>
                    <a:pt x="93" y="28"/>
                    <a:pt x="93" y="30"/>
                    <a:pt x="93" y="32"/>
                  </a:cubicBezTo>
                  <a:cubicBezTo>
                    <a:pt x="91" y="38"/>
                    <a:pt x="72" y="91"/>
                    <a:pt x="41" y="91"/>
                  </a:cubicBezTo>
                  <a:close/>
                  <a:moveTo>
                    <a:pt x="57" y="15"/>
                  </a:moveTo>
                  <a:cubicBezTo>
                    <a:pt x="42" y="21"/>
                    <a:pt x="18" y="33"/>
                    <a:pt x="15" y="48"/>
                  </a:cubicBezTo>
                  <a:cubicBezTo>
                    <a:pt x="13" y="55"/>
                    <a:pt x="16" y="62"/>
                    <a:pt x="23" y="70"/>
                  </a:cubicBezTo>
                  <a:cubicBezTo>
                    <a:pt x="29" y="76"/>
                    <a:pt x="35" y="79"/>
                    <a:pt x="41" y="79"/>
                  </a:cubicBezTo>
                  <a:cubicBezTo>
                    <a:pt x="57" y="79"/>
                    <a:pt x="72" y="53"/>
                    <a:pt x="78" y="36"/>
                  </a:cubicBezTo>
                  <a:cubicBezTo>
                    <a:pt x="63" y="36"/>
                    <a:pt x="63" y="36"/>
                    <a:pt x="63" y="36"/>
                  </a:cubicBezTo>
                  <a:cubicBezTo>
                    <a:pt x="60" y="36"/>
                    <a:pt x="57" y="33"/>
                    <a:pt x="57" y="30"/>
                  </a:cubicBezTo>
                  <a:lnTo>
                    <a:pt x="5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8"/>
            <p:cNvSpPr>
              <a:spLocks/>
            </p:cNvSpPr>
            <p:nvPr/>
          </p:nvSpPr>
          <p:spPr bwMode="auto">
            <a:xfrm>
              <a:off x="9290050" y="142876"/>
              <a:ext cx="46038" cy="185738"/>
            </a:xfrm>
            <a:custGeom>
              <a:avLst/>
              <a:gdLst>
                <a:gd name="T0" fmla="*/ 6 w 12"/>
                <a:gd name="T1" fmla="*/ 49 h 49"/>
                <a:gd name="T2" fmla="*/ 0 w 12"/>
                <a:gd name="T3" fmla="*/ 43 h 49"/>
                <a:gd name="T4" fmla="*/ 0 w 12"/>
                <a:gd name="T5" fmla="*/ 6 h 49"/>
                <a:gd name="T6" fmla="*/ 6 w 12"/>
                <a:gd name="T7" fmla="*/ 0 h 49"/>
                <a:gd name="T8" fmla="*/ 12 w 12"/>
                <a:gd name="T9" fmla="*/ 6 h 49"/>
                <a:gd name="T10" fmla="*/ 12 w 12"/>
                <a:gd name="T11" fmla="*/ 43 h 49"/>
                <a:gd name="T12" fmla="*/ 6 w 12"/>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12" h="49">
                  <a:moveTo>
                    <a:pt x="6" y="49"/>
                  </a:moveTo>
                  <a:cubicBezTo>
                    <a:pt x="3" y="49"/>
                    <a:pt x="0" y="46"/>
                    <a:pt x="0" y="43"/>
                  </a:cubicBezTo>
                  <a:cubicBezTo>
                    <a:pt x="0" y="6"/>
                    <a:pt x="0" y="6"/>
                    <a:pt x="0" y="6"/>
                  </a:cubicBezTo>
                  <a:cubicBezTo>
                    <a:pt x="0" y="2"/>
                    <a:pt x="3" y="0"/>
                    <a:pt x="6" y="0"/>
                  </a:cubicBezTo>
                  <a:cubicBezTo>
                    <a:pt x="9" y="0"/>
                    <a:pt x="12" y="2"/>
                    <a:pt x="12" y="6"/>
                  </a:cubicBezTo>
                  <a:cubicBezTo>
                    <a:pt x="12" y="43"/>
                    <a:pt x="12" y="43"/>
                    <a:pt x="12" y="43"/>
                  </a:cubicBezTo>
                  <a:cubicBezTo>
                    <a:pt x="12" y="46"/>
                    <a:pt x="9" y="49"/>
                    <a:pt x="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9"/>
            <p:cNvSpPr>
              <a:spLocks/>
            </p:cNvSpPr>
            <p:nvPr/>
          </p:nvSpPr>
          <p:spPr bwMode="auto">
            <a:xfrm>
              <a:off x="8588375" y="882651"/>
              <a:ext cx="147638" cy="144463"/>
            </a:xfrm>
            <a:custGeom>
              <a:avLst/>
              <a:gdLst>
                <a:gd name="T0" fmla="*/ 7 w 39"/>
                <a:gd name="T1" fmla="*/ 38 h 38"/>
                <a:gd name="T2" fmla="*/ 3 w 39"/>
                <a:gd name="T3" fmla="*/ 36 h 38"/>
                <a:gd name="T4" fmla="*/ 3 w 39"/>
                <a:gd name="T5" fmla="*/ 28 h 38"/>
                <a:gd name="T6" fmla="*/ 29 w 39"/>
                <a:gd name="T7" fmla="*/ 2 h 38"/>
                <a:gd name="T8" fmla="*/ 37 w 39"/>
                <a:gd name="T9" fmla="*/ 2 h 38"/>
                <a:gd name="T10" fmla="*/ 37 w 39"/>
                <a:gd name="T11" fmla="*/ 10 h 38"/>
                <a:gd name="T12" fmla="*/ 11 w 39"/>
                <a:gd name="T13" fmla="*/ 36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5" y="38"/>
                    <a:pt x="4" y="37"/>
                    <a:pt x="3" y="36"/>
                  </a:cubicBezTo>
                  <a:cubicBezTo>
                    <a:pt x="0" y="34"/>
                    <a:pt x="0" y="30"/>
                    <a:pt x="3" y="28"/>
                  </a:cubicBezTo>
                  <a:cubicBezTo>
                    <a:pt x="29" y="2"/>
                    <a:pt x="29" y="2"/>
                    <a:pt x="29" y="2"/>
                  </a:cubicBezTo>
                  <a:cubicBezTo>
                    <a:pt x="31" y="0"/>
                    <a:pt x="35" y="0"/>
                    <a:pt x="37" y="2"/>
                  </a:cubicBezTo>
                  <a:cubicBezTo>
                    <a:pt x="39" y="4"/>
                    <a:pt x="39" y="8"/>
                    <a:pt x="37" y="10"/>
                  </a:cubicBezTo>
                  <a:cubicBezTo>
                    <a:pt x="11" y="36"/>
                    <a:pt x="11" y="36"/>
                    <a:pt x="11" y="36"/>
                  </a:cubicBezTo>
                  <a:cubicBezTo>
                    <a:pt x="10" y="37"/>
                    <a:pt x="9" y="38"/>
                    <a:pt x="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20"/>
            <p:cNvSpPr>
              <a:spLocks/>
            </p:cNvSpPr>
            <p:nvPr/>
          </p:nvSpPr>
          <p:spPr bwMode="auto">
            <a:xfrm>
              <a:off x="9161463" y="882651"/>
              <a:ext cx="147638" cy="144463"/>
            </a:xfrm>
            <a:custGeom>
              <a:avLst/>
              <a:gdLst>
                <a:gd name="T0" fmla="*/ 32 w 39"/>
                <a:gd name="T1" fmla="*/ 38 h 38"/>
                <a:gd name="T2" fmla="*/ 28 w 39"/>
                <a:gd name="T3" fmla="*/ 36 h 38"/>
                <a:gd name="T4" fmla="*/ 2 w 39"/>
                <a:gd name="T5" fmla="*/ 10 h 38"/>
                <a:gd name="T6" fmla="*/ 2 w 39"/>
                <a:gd name="T7" fmla="*/ 2 h 38"/>
                <a:gd name="T8" fmla="*/ 10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0"/>
                    <a:pt x="2" y="10"/>
                    <a:pt x="2" y="10"/>
                  </a:cubicBezTo>
                  <a:cubicBezTo>
                    <a:pt x="0" y="8"/>
                    <a:pt x="0" y="4"/>
                    <a:pt x="2" y="2"/>
                  </a:cubicBezTo>
                  <a:cubicBezTo>
                    <a:pt x="4" y="0"/>
                    <a:pt x="8" y="0"/>
                    <a:pt x="10" y="2"/>
                  </a:cubicBezTo>
                  <a:cubicBezTo>
                    <a:pt x="36" y="28"/>
                    <a:pt x="36" y="28"/>
                    <a:pt x="36" y="28"/>
                  </a:cubicBezTo>
                  <a:cubicBezTo>
                    <a:pt x="39" y="30"/>
                    <a:pt x="39" y="34"/>
                    <a:pt x="36" y="36"/>
                  </a:cubicBezTo>
                  <a:cubicBezTo>
                    <a:pt x="35" y="37"/>
                    <a:pt x="34"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21"/>
            <p:cNvSpPr>
              <a:spLocks noEditPoints="1"/>
            </p:cNvSpPr>
            <p:nvPr/>
          </p:nvSpPr>
          <p:spPr bwMode="auto">
            <a:xfrm>
              <a:off x="8591550" y="312738"/>
              <a:ext cx="714375" cy="71437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12 h 188"/>
                <a:gd name="T12" fmla="*/ 12 w 188"/>
                <a:gd name="T13" fmla="*/ 94 h 188"/>
                <a:gd name="T14" fmla="*/ 94 w 188"/>
                <a:gd name="T15" fmla="*/ 176 h 188"/>
                <a:gd name="T16" fmla="*/ 176 w 188"/>
                <a:gd name="T17" fmla="*/ 94 h 188"/>
                <a:gd name="T18" fmla="*/ 94 w 188"/>
                <a:gd name="T19" fmla="*/ 1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12"/>
                  </a:moveTo>
                  <a:cubicBezTo>
                    <a:pt x="49" y="12"/>
                    <a:pt x="12" y="49"/>
                    <a:pt x="12" y="94"/>
                  </a:cubicBezTo>
                  <a:cubicBezTo>
                    <a:pt x="12" y="139"/>
                    <a:pt x="49" y="176"/>
                    <a:pt x="94" y="176"/>
                  </a:cubicBezTo>
                  <a:cubicBezTo>
                    <a:pt x="139" y="176"/>
                    <a:pt x="176" y="139"/>
                    <a:pt x="176" y="94"/>
                  </a:cubicBezTo>
                  <a:cubicBezTo>
                    <a:pt x="176" y="49"/>
                    <a:pt x="139"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22"/>
            <p:cNvSpPr>
              <a:spLocks noEditPoints="1"/>
            </p:cNvSpPr>
            <p:nvPr/>
          </p:nvSpPr>
          <p:spPr bwMode="auto">
            <a:xfrm>
              <a:off x="8713788" y="434976"/>
              <a:ext cx="469900" cy="469900"/>
            </a:xfrm>
            <a:custGeom>
              <a:avLst/>
              <a:gdLst>
                <a:gd name="T0" fmla="*/ 62 w 124"/>
                <a:gd name="T1" fmla="*/ 124 h 124"/>
                <a:gd name="T2" fmla="*/ 0 w 124"/>
                <a:gd name="T3" fmla="*/ 62 h 124"/>
                <a:gd name="T4" fmla="*/ 62 w 124"/>
                <a:gd name="T5" fmla="*/ 0 h 124"/>
                <a:gd name="T6" fmla="*/ 124 w 124"/>
                <a:gd name="T7" fmla="*/ 62 h 124"/>
                <a:gd name="T8" fmla="*/ 62 w 124"/>
                <a:gd name="T9" fmla="*/ 124 h 124"/>
                <a:gd name="T10" fmla="*/ 62 w 124"/>
                <a:gd name="T11" fmla="*/ 12 h 124"/>
                <a:gd name="T12" fmla="*/ 12 w 124"/>
                <a:gd name="T13" fmla="*/ 62 h 124"/>
                <a:gd name="T14" fmla="*/ 62 w 124"/>
                <a:gd name="T15" fmla="*/ 112 h 124"/>
                <a:gd name="T16" fmla="*/ 112 w 124"/>
                <a:gd name="T17" fmla="*/ 62 h 124"/>
                <a:gd name="T18" fmla="*/ 62 w 124"/>
                <a:gd name="T1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124"/>
                  </a:moveTo>
                  <a:cubicBezTo>
                    <a:pt x="28" y="124"/>
                    <a:pt x="0" y="96"/>
                    <a:pt x="0" y="62"/>
                  </a:cubicBezTo>
                  <a:cubicBezTo>
                    <a:pt x="0" y="28"/>
                    <a:pt x="28" y="0"/>
                    <a:pt x="62" y="0"/>
                  </a:cubicBezTo>
                  <a:cubicBezTo>
                    <a:pt x="96" y="0"/>
                    <a:pt x="124" y="28"/>
                    <a:pt x="124" y="62"/>
                  </a:cubicBezTo>
                  <a:cubicBezTo>
                    <a:pt x="124" y="96"/>
                    <a:pt x="96" y="124"/>
                    <a:pt x="62" y="124"/>
                  </a:cubicBezTo>
                  <a:close/>
                  <a:moveTo>
                    <a:pt x="62" y="12"/>
                  </a:moveTo>
                  <a:cubicBezTo>
                    <a:pt x="34" y="12"/>
                    <a:pt x="12" y="34"/>
                    <a:pt x="12" y="62"/>
                  </a:cubicBezTo>
                  <a:cubicBezTo>
                    <a:pt x="12" y="90"/>
                    <a:pt x="34" y="112"/>
                    <a:pt x="62" y="112"/>
                  </a:cubicBezTo>
                  <a:cubicBezTo>
                    <a:pt x="90" y="112"/>
                    <a:pt x="112" y="90"/>
                    <a:pt x="112" y="62"/>
                  </a:cubicBezTo>
                  <a:cubicBezTo>
                    <a:pt x="112" y="34"/>
                    <a:pt x="90" y="12"/>
                    <a:pt x="6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23"/>
            <p:cNvSpPr>
              <a:spLocks noEditPoints="1"/>
            </p:cNvSpPr>
            <p:nvPr/>
          </p:nvSpPr>
          <p:spPr bwMode="auto">
            <a:xfrm>
              <a:off x="8834438" y="555626"/>
              <a:ext cx="228600" cy="228600"/>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7"/>
                    <a:pt x="0" y="30"/>
                  </a:cubicBezTo>
                  <a:cubicBezTo>
                    <a:pt x="0" y="13"/>
                    <a:pt x="13" y="0"/>
                    <a:pt x="30" y="0"/>
                  </a:cubicBezTo>
                  <a:cubicBezTo>
                    <a:pt x="47" y="0"/>
                    <a:pt x="60" y="13"/>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24"/>
            <p:cNvSpPr>
              <a:spLocks noEditPoints="1"/>
            </p:cNvSpPr>
            <p:nvPr/>
          </p:nvSpPr>
          <p:spPr bwMode="auto">
            <a:xfrm>
              <a:off x="8910638" y="631826"/>
              <a:ext cx="76200" cy="76200"/>
            </a:xfrm>
            <a:custGeom>
              <a:avLst/>
              <a:gdLst>
                <a:gd name="T0" fmla="*/ 10 w 20"/>
                <a:gd name="T1" fmla="*/ 20 h 20"/>
                <a:gd name="T2" fmla="*/ 0 w 20"/>
                <a:gd name="T3" fmla="*/ 10 h 20"/>
                <a:gd name="T4" fmla="*/ 10 w 20"/>
                <a:gd name="T5" fmla="*/ 0 h 20"/>
                <a:gd name="T6" fmla="*/ 20 w 20"/>
                <a:gd name="T7" fmla="*/ 10 h 20"/>
                <a:gd name="T8" fmla="*/ 10 w 20"/>
                <a:gd name="T9" fmla="*/ 20 h 20"/>
                <a:gd name="T10" fmla="*/ 10 w 20"/>
                <a:gd name="T11" fmla="*/ 8 h 20"/>
                <a:gd name="T12" fmla="*/ 8 w 20"/>
                <a:gd name="T13" fmla="*/ 10 h 20"/>
                <a:gd name="T14" fmla="*/ 10 w 20"/>
                <a:gd name="T15" fmla="*/ 12 h 20"/>
                <a:gd name="T16" fmla="*/ 12 w 20"/>
                <a:gd name="T17" fmla="*/ 10 h 20"/>
                <a:gd name="T18" fmla="*/ 10 w 20"/>
                <a:gd name="T1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4" y="20"/>
                    <a:pt x="0" y="16"/>
                    <a:pt x="0" y="10"/>
                  </a:cubicBezTo>
                  <a:cubicBezTo>
                    <a:pt x="0" y="4"/>
                    <a:pt x="4" y="0"/>
                    <a:pt x="10" y="0"/>
                  </a:cubicBezTo>
                  <a:cubicBezTo>
                    <a:pt x="16" y="0"/>
                    <a:pt x="20" y="4"/>
                    <a:pt x="20" y="10"/>
                  </a:cubicBezTo>
                  <a:cubicBezTo>
                    <a:pt x="20" y="16"/>
                    <a:pt x="16" y="20"/>
                    <a:pt x="10" y="20"/>
                  </a:cubicBezTo>
                  <a:close/>
                  <a:moveTo>
                    <a:pt x="10" y="8"/>
                  </a:moveTo>
                  <a:cubicBezTo>
                    <a:pt x="9" y="8"/>
                    <a:pt x="8" y="9"/>
                    <a:pt x="8" y="10"/>
                  </a:cubicBezTo>
                  <a:cubicBezTo>
                    <a:pt x="8" y="11"/>
                    <a:pt x="9" y="12"/>
                    <a:pt x="10" y="12"/>
                  </a:cubicBezTo>
                  <a:cubicBezTo>
                    <a:pt x="11" y="12"/>
                    <a:pt x="12" y="11"/>
                    <a:pt x="12" y="10"/>
                  </a:cubicBezTo>
                  <a:cubicBezTo>
                    <a:pt x="12" y="9"/>
                    <a:pt x="11" y="8"/>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04" name="Freeform 5"/>
          <p:cNvSpPr>
            <a:spLocks noEditPoints="1"/>
          </p:cNvSpPr>
          <p:nvPr/>
        </p:nvSpPr>
        <p:spPr bwMode="auto">
          <a:xfrm>
            <a:off x="1221836" y="3382224"/>
            <a:ext cx="484664" cy="480926"/>
          </a:xfrm>
          <a:custGeom>
            <a:avLst/>
            <a:gdLst>
              <a:gd name="T0" fmla="*/ 56 w 162"/>
              <a:gd name="T1" fmla="*/ 161 h 161"/>
              <a:gd name="T2" fmla="*/ 56 w 162"/>
              <a:gd name="T3" fmla="*/ 161 h 161"/>
              <a:gd name="T4" fmla="*/ 50 w 162"/>
              <a:gd name="T5" fmla="*/ 158 h 161"/>
              <a:gd name="T6" fmla="*/ 30 w 162"/>
              <a:gd name="T7" fmla="*/ 131 h 161"/>
              <a:gd name="T8" fmla="*/ 3 w 162"/>
              <a:gd name="T9" fmla="*/ 111 h 161"/>
              <a:gd name="T10" fmla="*/ 0 w 162"/>
              <a:gd name="T11" fmla="*/ 105 h 161"/>
              <a:gd name="T12" fmla="*/ 2 w 162"/>
              <a:gd name="T13" fmla="*/ 100 h 161"/>
              <a:gd name="T14" fmla="*/ 13 w 162"/>
              <a:gd name="T15" fmla="*/ 89 h 161"/>
              <a:gd name="T16" fmla="*/ 18 w 162"/>
              <a:gd name="T17" fmla="*/ 87 h 161"/>
              <a:gd name="T18" fmla="*/ 20 w 162"/>
              <a:gd name="T19" fmla="*/ 87 h 161"/>
              <a:gd name="T20" fmla="*/ 39 w 162"/>
              <a:gd name="T21" fmla="*/ 92 h 161"/>
              <a:gd name="T22" fmla="*/ 62 w 162"/>
              <a:gd name="T23" fmla="*/ 69 h 161"/>
              <a:gd name="T24" fmla="*/ 11 w 162"/>
              <a:gd name="T25" fmla="*/ 41 h 161"/>
              <a:gd name="T26" fmla="*/ 7 w 162"/>
              <a:gd name="T27" fmla="*/ 36 h 161"/>
              <a:gd name="T28" fmla="*/ 9 w 162"/>
              <a:gd name="T29" fmla="*/ 29 h 161"/>
              <a:gd name="T30" fmla="*/ 23 w 162"/>
              <a:gd name="T31" fmla="*/ 15 h 161"/>
              <a:gd name="T32" fmla="*/ 30 w 162"/>
              <a:gd name="T33" fmla="*/ 13 h 161"/>
              <a:gd name="T34" fmla="*/ 101 w 162"/>
              <a:gd name="T35" fmla="*/ 30 h 161"/>
              <a:gd name="T36" fmla="*/ 116 w 162"/>
              <a:gd name="T37" fmla="*/ 14 h 161"/>
              <a:gd name="T38" fmla="*/ 146 w 162"/>
              <a:gd name="T39" fmla="*/ 0 h 161"/>
              <a:gd name="T40" fmla="*/ 157 w 162"/>
              <a:gd name="T41" fmla="*/ 4 h 161"/>
              <a:gd name="T42" fmla="*/ 159 w 162"/>
              <a:gd name="T43" fmla="*/ 24 h 161"/>
              <a:gd name="T44" fmla="*/ 147 w 162"/>
              <a:gd name="T45" fmla="*/ 44 h 161"/>
              <a:gd name="T46" fmla="*/ 131 w 162"/>
              <a:gd name="T47" fmla="*/ 61 h 161"/>
              <a:gd name="T48" fmla="*/ 148 w 162"/>
              <a:gd name="T49" fmla="*/ 134 h 161"/>
              <a:gd name="T50" fmla="*/ 145 w 162"/>
              <a:gd name="T51" fmla="*/ 142 h 161"/>
              <a:gd name="T52" fmla="*/ 131 w 162"/>
              <a:gd name="T53" fmla="*/ 153 h 161"/>
              <a:gd name="T54" fmla="*/ 126 w 162"/>
              <a:gd name="T55" fmla="*/ 154 h 161"/>
              <a:gd name="T56" fmla="*/ 124 w 162"/>
              <a:gd name="T57" fmla="*/ 154 h 161"/>
              <a:gd name="T58" fmla="*/ 120 w 162"/>
              <a:gd name="T59" fmla="*/ 150 h 161"/>
              <a:gd name="T60" fmla="*/ 92 w 162"/>
              <a:gd name="T61" fmla="*/ 99 h 161"/>
              <a:gd name="T62" fmla="*/ 69 w 162"/>
              <a:gd name="T63" fmla="*/ 122 h 161"/>
              <a:gd name="T64" fmla="*/ 74 w 162"/>
              <a:gd name="T65" fmla="*/ 141 h 161"/>
              <a:gd name="T66" fmla="*/ 72 w 162"/>
              <a:gd name="T67" fmla="*/ 148 h 161"/>
              <a:gd name="T68" fmla="*/ 62 w 162"/>
              <a:gd name="T69" fmla="*/ 159 h 161"/>
              <a:gd name="T70" fmla="*/ 56 w 162"/>
              <a:gd name="T71" fmla="*/ 161 h 161"/>
              <a:gd name="T72" fmla="*/ 8 w 162"/>
              <a:gd name="T73" fmla="*/ 105 h 161"/>
              <a:gd name="T74" fmla="*/ 36 w 162"/>
              <a:gd name="T75" fmla="*/ 126 h 161"/>
              <a:gd name="T76" fmla="*/ 56 w 162"/>
              <a:gd name="T77" fmla="*/ 153 h 161"/>
              <a:gd name="T78" fmla="*/ 66 w 162"/>
              <a:gd name="T79" fmla="*/ 143 h 161"/>
              <a:gd name="T80" fmla="*/ 60 w 162"/>
              <a:gd name="T81" fmla="*/ 120 h 161"/>
              <a:gd name="T82" fmla="*/ 94 w 162"/>
              <a:gd name="T83" fmla="*/ 86 h 161"/>
              <a:gd name="T84" fmla="*/ 126 w 162"/>
              <a:gd name="T85" fmla="*/ 146 h 161"/>
              <a:gd name="T86" fmla="*/ 140 w 162"/>
              <a:gd name="T87" fmla="*/ 136 h 161"/>
              <a:gd name="T88" fmla="*/ 122 w 162"/>
              <a:gd name="T89" fmla="*/ 58 h 161"/>
              <a:gd name="T90" fmla="*/ 141 w 162"/>
              <a:gd name="T91" fmla="*/ 39 h 161"/>
              <a:gd name="T92" fmla="*/ 152 w 162"/>
              <a:gd name="T93" fmla="*/ 22 h 161"/>
              <a:gd name="T94" fmla="*/ 151 w 162"/>
              <a:gd name="T95" fmla="*/ 10 h 161"/>
              <a:gd name="T96" fmla="*/ 146 w 162"/>
              <a:gd name="T97" fmla="*/ 8 h 161"/>
              <a:gd name="T98" fmla="*/ 122 w 162"/>
              <a:gd name="T99" fmla="*/ 20 h 161"/>
              <a:gd name="T100" fmla="*/ 103 w 162"/>
              <a:gd name="T101" fmla="*/ 39 h 161"/>
              <a:gd name="T102" fmla="*/ 28 w 162"/>
              <a:gd name="T103" fmla="*/ 21 h 161"/>
              <a:gd name="T104" fmla="*/ 15 w 162"/>
              <a:gd name="T105" fmla="*/ 35 h 161"/>
              <a:gd name="T106" fmla="*/ 75 w 162"/>
              <a:gd name="T107" fmla="*/ 67 h 161"/>
              <a:gd name="T108" fmla="*/ 41 w 162"/>
              <a:gd name="T109" fmla="*/ 101 h 161"/>
              <a:gd name="T110" fmla="*/ 18 w 162"/>
              <a:gd name="T111" fmla="*/ 95 h 161"/>
              <a:gd name="T112" fmla="*/ 8 w 162"/>
              <a:gd name="T113" fmla="*/ 10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161">
                <a:moveTo>
                  <a:pt x="56" y="161"/>
                </a:moveTo>
                <a:cubicBezTo>
                  <a:pt x="56" y="161"/>
                  <a:pt x="56" y="161"/>
                  <a:pt x="56" y="161"/>
                </a:cubicBezTo>
                <a:cubicBezTo>
                  <a:pt x="53" y="161"/>
                  <a:pt x="52" y="160"/>
                  <a:pt x="50" y="158"/>
                </a:cubicBezTo>
                <a:cubicBezTo>
                  <a:pt x="30" y="131"/>
                  <a:pt x="30" y="131"/>
                  <a:pt x="30" y="131"/>
                </a:cubicBezTo>
                <a:cubicBezTo>
                  <a:pt x="3" y="111"/>
                  <a:pt x="3" y="111"/>
                  <a:pt x="3" y="111"/>
                </a:cubicBezTo>
                <a:cubicBezTo>
                  <a:pt x="1" y="110"/>
                  <a:pt x="0" y="108"/>
                  <a:pt x="0" y="105"/>
                </a:cubicBezTo>
                <a:cubicBezTo>
                  <a:pt x="0" y="103"/>
                  <a:pt x="0" y="101"/>
                  <a:pt x="2" y="100"/>
                </a:cubicBezTo>
                <a:cubicBezTo>
                  <a:pt x="13" y="89"/>
                  <a:pt x="13" y="89"/>
                  <a:pt x="13" y="89"/>
                </a:cubicBezTo>
                <a:cubicBezTo>
                  <a:pt x="14" y="87"/>
                  <a:pt x="16" y="87"/>
                  <a:pt x="18" y="87"/>
                </a:cubicBezTo>
                <a:cubicBezTo>
                  <a:pt x="18" y="87"/>
                  <a:pt x="19" y="87"/>
                  <a:pt x="20" y="87"/>
                </a:cubicBezTo>
                <a:cubicBezTo>
                  <a:pt x="39" y="92"/>
                  <a:pt x="39" y="92"/>
                  <a:pt x="39" y="92"/>
                </a:cubicBezTo>
                <a:cubicBezTo>
                  <a:pt x="62" y="69"/>
                  <a:pt x="62" y="69"/>
                  <a:pt x="62" y="69"/>
                </a:cubicBezTo>
                <a:cubicBezTo>
                  <a:pt x="11" y="41"/>
                  <a:pt x="11" y="41"/>
                  <a:pt x="11" y="41"/>
                </a:cubicBezTo>
                <a:cubicBezTo>
                  <a:pt x="9" y="40"/>
                  <a:pt x="7" y="38"/>
                  <a:pt x="7" y="36"/>
                </a:cubicBezTo>
                <a:cubicBezTo>
                  <a:pt x="7" y="33"/>
                  <a:pt x="7" y="31"/>
                  <a:pt x="9" y="29"/>
                </a:cubicBezTo>
                <a:cubicBezTo>
                  <a:pt x="23" y="15"/>
                  <a:pt x="23" y="15"/>
                  <a:pt x="23" y="15"/>
                </a:cubicBezTo>
                <a:cubicBezTo>
                  <a:pt x="25" y="13"/>
                  <a:pt x="28" y="13"/>
                  <a:pt x="30" y="13"/>
                </a:cubicBezTo>
                <a:cubicBezTo>
                  <a:pt x="101" y="30"/>
                  <a:pt x="101" y="30"/>
                  <a:pt x="101" y="30"/>
                </a:cubicBezTo>
                <a:cubicBezTo>
                  <a:pt x="116" y="14"/>
                  <a:pt x="116" y="14"/>
                  <a:pt x="116" y="14"/>
                </a:cubicBezTo>
                <a:cubicBezTo>
                  <a:pt x="125" y="6"/>
                  <a:pt x="137" y="0"/>
                  <a:pt x="146" y="0"/>
                </a:cubicBezTo>
                <a:cubicBezTo>
                  <a:pt x="151" y="0"/>
                  <a:pt x="154" y="1"/>
                  <a:pt x="157" y="4"/>
                </a:cubicBezTo>
                <a:cubicBezTo>
                  <a:pt x="161" y="8"/>
                  <a:pt x="162" y="15"/>
                  <a:pt x="159" y="24"/>
                </a:cubicBezTo>
                <a:cubicBezTo>
                  <a:pt x="157" y="31"/>
                  <a:pt x="152" y="39"/>
                  <a:pt x="147" y="44"/>
                </a:cubicBezTo>
                <a:cubicBezTo>
                  <a:pt x="131" y="61"/>
                  <a:pt x="131" y="61"/>
                  <a:pt x="131" y="61"/>
                </a:cubicBezTo>
                <a:cubicBezTo>
                  <a:pt x="148" y="134"/>
                  <a:pt x="148" y="134"/>
                  <a:pt x="148" y="134"/>
                </a:cubicBezTo>
                <a:cubicBezTo>
                  <a:pt x="148" y="137"/>
                  <a:pt x="147" y="140"/>
                  <a:pt x="145" y="142"/>
                </a:cubicBezTo>
                <a:cubicBezTo>
                  <a:pt x="131" y="153"/>
                  <a:pt x="131" y="153"/>
                  <a:pt x="131" y="153"/>
                </a:cubicBezTo>
                <a:cubicBezTo>
                  <a:pt x="130" y="154"/>
                  <a:pt x="128" y="154"/>
                  <a:pt x="126" y="154"/>
                </a:cubicBezTo>
                <a:cubicBezTo>
                  <a:pt x="126" y="154"/>
                  <a:pt x="125" y="154"/>
                  <a:pt x="124" y="154"/>
                </a:cubicBezTo>
                <a:cubicBezTo>
                  <a:pt x="122" y="153"/>
                  <a:pt x="120" y="152"/>
                  <a:pt x="120" y="150"/>
                </a:cubicBezTo>
                <a:cubicBezTo>
                  <a:pt x="92" y="99"/>
                  <a:pt x="92" y="99"/>
                  <a:pt x="92" y="99"/>
                </a:cubicBezTo>
                <a:cubicBezTo>
                  <a:pt x="69" y="122"/>
                  <a:pt x="69" y="122"/>
                  <a:pt x="69" y="122"/>
                </a:cubicBezTo>
                <a:cubicBezTo>
                  <a:pt x="74" y="141"/>
                  <a:pt x="74" y="141"/>
                  <a:pt x="74" y="141"/>
                </a:cubicBezTo>
                <a:cubicBezTo>
                  <a:pt x="75" y="144"/>
                  <a:pt x="74" y="146"/>
                  <a:pt x="72" y="148"/>
                </a:cubicBezTo>
                <a:cubicBezTo>
                  <a:pt x="62" y="159"/>
                  <a:pt x="62" y="159"/>
                  <a:pt x="62" y="159"/>
                </a:cubicBezTo>
                <a:cubicBezTo>
                  <a:pt x="60" y="160"/>
                  <a:pt x="58" y="161"/>
                  <a:pt x="56" y="161"/>
                </a:cubicBezTo>
                <a:close/>
                <a:moveTo>
                  <a:pt x="8" y="105"/>
                </a:moveTo>
                <a:cubicBezTo>
                  <a:pt x="36" y="126"/>
                  <a:pt x="36" y="126"/>
                  <a:pt x="36" y="126"/>
                </a:cubicBezTo>
                <a:cubicBezTo>
                  <a:pt x="56" y="153"/>
                  <a:pt x="56" y="153"/>
                  <a:pt x="56" y="153"/>
                </a:cubicBezTo>
                <a:cubicBezTo>
                  <a:pt x="66" y="143"/>
                  <a:pt x="66" y="143"/>
                  <a:pt x="66" y="143"/>
                </a:cubicBezTo>
                <a:cubicBezTo>
                  <a:pt x="60" y="120"/>
                  <a:pt x="60" y="120"/>
                  <a:pt x="60" y="120"/>
                </a:cubicBezTo>
                <a:cubicBezTo>
                  <a:pt x="94" y="86"/>
                  <a:pt x="94" y="86"/>
                  <a:pt x="94" y="86"/>
                </a:cubicBezTo>
                <a:cubicBezTo>
                  <a:pt x="126" y="146"/>
                  <a:pt x="126" y="146"/>
                  <a:pt x="126" y="146"/>
                </a:cubicBezTo>
                <a:cubicBezTo>
                  <a:pt x="140" y="136"/>
                  <a:pt x="140" y="136"/>
                  <a:pt x="140" y="136"/>
                </a:cubicBezTo>
                <a:cubicBezTo>
                  <a:pt x="122" y="58"/>
                  <a:pt x="122" y="58"/>
                  <a:pt x="122" y="58"/>
                </a:cubicBezTo>
                <a:cubicBezTo>
                  <a:pt x="141" y="39"/>
                  <a:pt x="141" y="39"/>
                  <a:pt x="141" y="39"/>
                </a:cubicBezTo>
                <a:cubicBezTo>
                  <a:pt x="146" y="34"/>
                  <a:pt x="150" y="28"/>
                  <a:pt x="152" y="22"/>
                </a:cubicBezTo>
                <a:cubicBezTo>
                  <a:pt x="154" y="16"/>
                  <a:pt x="153" y="12"/>
                  <a:pt x="151" y="10"/>
                </a:cubicBezTo>
                <a:cubicBezTo>
                  <a:pt x="150" y="8"/>
                  <a:pt x="149" y="8"/>
                  <a:pt x="146" y="8"/>
                </a:cubicBezTo>
                <a:cubicBezTo>
                  <a:pt x="139" y="8"/>
                  <a:pt x="129" y="13"/>
                  <a:pt x="122" y="20"/>
                </a:cubicBezTo>
                <a:cubicBezTo>
                  <a:pt x="103" y="39"/>
                  <a:pt x="103" y="39"/>
                  <a:pt x="103" y="39"/>
                </a:cubicBezTo>
                <a:cubicBezTo>
                  <a:pt x="28" y="21"/>
                  <a:pt x="28" y="21"/>
                  <a:pt x="28" y="21"/>
                </a:cubicBezTo>
                <a:cubicBezTo>
                  <a:pt x="15" y="35"/>
                  <a:pt x="15" y="35"/>
                  <a:pt x="15" y="35"/>
                </a:cubicBezTo>
                <a:cubicBezTo>
                  <a:pt x="75" y="67"/>
                  <a:pt x="75" y="67"/>
                  <a:pt x="75" y="67"/>
                </a:cubicBezTo>
                <a:cubicBezTo>
                  <a:pt x="41" y="101"/>
                  <a:pt x="41" y="101"/>
                  <a:pt x="41" y="101"/>
                </a:cubicBezTo>
                <a:cubicBezTo>
                  <a:pt x="18" y="95"/>
                  <a:pt x="18" y="95"/>
                  <a:pt x="18" y="95"/>
                </a:cubicBezTo>
                <a:lnTo>
                  <a:pt x="8" y="1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42203928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Horizontal)">
                                      <p:cBhvr>
                                        <p:cTn id="11" dur="500"/>
                                        <p:tgtEl>
                                          <p:spTgt spid="11"/>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6" presetClass="entr" presetSubtype="37"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barn(outVertical)">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6" presetClass="entr" presetSubtype="37"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barn(outVertical)">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par>
                                <p:cTn id="42" presetID="16" presetClass="entr" presetSubtype="37"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barn(outVertical)">
                                      <p:cBhvr>
                                        <p:cTn id="44" dur="500"/>
                                        <p:tgtEl>
                                          <p:spTgt spid="5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1" grpId="0"/>
      <p:bldP spid="52" grpId="0"/>
      <p:bldP spid="54" grpId="0"/>
      <p:bldP spid="55" grpId="0"/>
      <p:bldP spid="57" grpId="0"/>
      <p:bldP spid="58" grpId="0"/>
      <p:bldP spid="10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 name="Group 410"/>
          <p:cNvGrpSpPr/>
          <p:nvPr/>
        </p:nvGrpSpPr>
        <p:grpSpPr>
          <a:xfrm>
            <a:off x="5400880" y="2743198"/>
            <a:ext cx="1389413" cy="1389413"/>
            <a:chOff x="5400880" y="2743198"/>
            <a:chExt cx="1389413" cy="1389413"/>
          </a:xfrm>
        </p:grpSpPr>
        <p:sp>
          <p:nvSpPr>
            <p:cNvPr id="380" name="TextBox 379"/>
            <p:cNvSpPr txBox="1"/>
            <p:nvPr/>
          </p:nvSpPr>
          <p:spPr>
            <a:xfrm>
              <a:off x="5512638" y="2942924"/>
              <a:ext cx="1165897" cy="954107"/>
            </a:xfrm>
            <a:prstGeom prst="rect">
              <a:avLst/>
            </a:prstGeom>
            <a:noFill/>
          </p:spPr>
          <p:txBody>
            <a:bodyPr wrap="none" rtlCol="0">
              <a:spAutoFit/>
            </a:bodyPr>
            <a:lstStyle/>
            <a:p>
              <a:pPr algn="ctr"/>
              <a:r>
                <a:rPr lang="id-ID" sz="2800" b="1" dirty="0">
                  <a:solidFill>
                    <a:schemeClr val="tx2"/>
                  </a:solidFill>
                  <a:latin typeface="+mj-lt"/>
                </a:rPr>
                <a:t>Our</a:t>
              </a:r>
            </a:p>
            <a:p>
              <a:pPr algn="ctr"/>
              <a:r>
                <a:rPr lang="id-ID" sz="2800" b="1" dirty="0">
                  <a:solidFill>
                    <a:schemeClr val="tx2"/>
                  </a:solidFill>
                  <a:latin typeface="+mj-lt"/>
                </a:rPr>
                <a:t>Value</a:t>
              </a:r>
            </a:p>
          </p:txBody>
        </p:sp>
        <p:sp>
          <p:nvSpPr>
            <p:cNvPr id="384" name="Oval 383"/>
            <p:cNvSpPr/>
            <p:nvPr/>
          </p:nvSpPr>
          <p:spPr>
            <a:xfrm>
              <a:off x="5400880" y="2743198"/>
              <a:ext cx="1389413" cy="138941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79" name="Oval 378"/>
          <p:cNvSpPr/>
          <p:nvPr/>
        </p:nvSpPr>
        <p:spPr>
          <a:xfrm>
            <a:off x="5616923" y="638392"/>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82" name="Straight Connector 381"/>
          <p:cNvCxnSpPr/>
          <p:nvPr/>
        </p:nvCxnSpPr>
        <p:spPr>
          <a:xfrm flipV="1">
            <a:off x="6095586" y="1739153"/>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87" name="Oval 386"/>
          <p:cNvSpPr/>
          <p:nvPr/>
        </p:nvSpPr>
        <p:spPr>
          <a:xfrm rot="10800000">
            <a:off x="5616923" y="5242527"/>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88" name="Straight Connector 387"/>
          <p:cNvCxnSpPr/>
          <p:nvPr/>
        </p:nvCxnSpPr>
        <p:spPr>
          <a:xfrm rot="10800000" flipV="1">
            <a:off x="6095586" y="4211586"/>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95" name="Oval 394"/>
          <p:cNvSpPr/>
          <p:nvPr/>
        </p:nvSpPr>
        <p:spPr>
          <a:xfrm rot="5400000">
            <a:off x="7910026" y="2985281"/>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96" name="Straight Connector 395"/>
          <p:cNvCxnSpPr/>
          <p:nvPr/>
        </p:nvCxnSpPr>
        <p:spPr>
          <a:xfrm rot="5400000" flipV="1">
            <a:off x="7322838" y="3020191"/>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393" name="Oval 392"/>
          <p:cNvSpPr/>
          <p:nvPr/>
        </p:nvSpPr>
        <p:spPr>
          <a:xfrm rot="16200000">
            <a:off x="3305891" y="2985281"/>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94" name="Straight Connector 393"/>
          <p:cNvCxnSpPr/>
          <p:nvPr/>
        </p:nvCxnSpPr>
        <p:spPr>
          <a:xfrm rot="16200000" flipV="1">
            <a:off x="4850405" y="3020191"/>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2" name="Oval 401"/>
          <p:cNvSpPr/>
          <p:nvPr/>
        </p:nvSpPr>
        <p:spPr>
          <a:xfrm rot="2700000">
            <a:off x="7253696" y="1348511"/>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03" name="Straight Connector 402"/>
          <p:cNvCxnSpPr/>
          <p:nvPr/>
        </p:nvCxnSpPr>
        <p:spPr>
          <a:xfrm rot="2700000" flipV="1">
            <a:off x="6978688" y="2137091"/>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0" name="Oval 399"/>
          <p:cNvSpPr/>
          <p:nvPr/>
        </p:nvSpPr>
        <p:spPr>
          <a:xfrm rot="13500000">
            <a:off x="3998080" y="4604126"/>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01" name="Straight Connector 400"/>
          <p:cNvCxnSpPr/>
          <p:nvPr/>
        </p:nvCxnSpPr>
        <p:spPr>
          <a:xfrm rot="13500000" flipV="1">
            <a:off x="5230414" y="3885366"/>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9" name="Oval 408"/>
          <p:cNvSpPr/>
          <p:nvPr/>
        </p:nvSpPr>
        <p:spPr>
          <a:xfrm rot="8100000">
            <a:off x="7244731" y="4648947"/>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10" name="Straight Connector 409"/>
          <p:cNvCxnSpPr/>
          <p:nvPr/>
        </p:nvCxnSpPr>
        <p:spPr>
          <a:xfrm rot="8100000" flipV="1">
            <a:off x="6969723" y="3930187"/>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07" name="Oval 406"/>
          <p:cNvSpPr/>
          <p:nvPr/>
        </p:nvSpPr>
        <p:spPr>
          <a:xfrm rot="18900000">
            <a:off x="3989115" y="1393332"/>
            <a:ext cx="957326" cy="95732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08" name="Straight Connector 407"/>
          <p:cNvCxnSpPr/>
          <p:nvPr/>
        </p:nvCxnSpPr>
        <p:spPr>
          <a:xfrm rot="18900000" flipV="1">
            <a:off x="5221449" y="2181912"/>
            <a:ext cx="0" cy="88750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412" name="TextBox 411"/>
          <p:cNvSpPr txBox="1"/>
          <p:nvPr/>
        </p:nvSpPr>
        <p:spPr>
          <a:xfrm>
            <a:off x="6599649" y="916691"/>
            <a:ext cx="929485" cy="307777"/>
          </a:xfrm>
          <a:prstGeom prst="rect">
            <a:avLst/>
          </a:prstGeom>
          <a:noFill/>
        </p:spPr>
        <p:txBody>
          <a:bodyPr wrap="none" rtlCol="0">
            <a:spAutoFit/>
          </a:bodyPr>
          <a:lstStyle/>
          <a:p>
            <a:pPr algn="ctr"/>
            <a:r>
              <a:rPr lang="id-ID" sz="1400" b="1" dirty="0">
                <a:solidFill>
                  <a:schemeClr val="tx2"/>
                </a:solidFill>
                <a:latin typeface="Calibri Light" panose="020F0302020204030204" pitchFamily="34" charset="0"/>
              </a:rPr>
              <a:t>Innovative</a:t>
            </a:r>
          </a:p>
        </p:txBody>
      </p:sp>
      <p:grpSp>
        <p:nvGrpSpPr>
          <p:cNvPr id="418" name="Group 417"/>
          <p:cNvGrpSpPr/>
          <p:nvPr/>
        </p:nvGrpSpPr>
        <p:grpSpPr>
          <a:xfrm>
            <a:off x="5924930" y="871787"/>
            <a:ext cx="341312" cy="490537"/>
            <a:chOff x="9132888" y="2062163"/>
            <a:chExt cx="341312" cy="490537"/>
          </a:xfrm>
          <a:solidFill>
            <a:schemeClr val="tx2"/>
          </a:solidFill>
        </p:grpSpPr>
        <p:sp>
          <p:nvSpPr>
            <p:cNvPr id="416" name="Freeform 326"/>
            <p:cNvSpPr>
              <a:spLocks noEditPoints="1"/>
            </p:cNvSpPr>
            <p:nvPr/>
          </p:nvSpPr>
          <p:spPr bwMode="auto">
            <a:xfrm>
              <a:off x="9132888" y="2062163"/>
              <a:ext cx="341312" cy="490537"/>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7" name="Freeform 327"/>
            <p:cNvSpPr>
              <a:spLocks/>
            </p:cNvSpPr>
            <p:nvPr/>
          </p:nvSpPr>
          <p:spPr bwMode="auto">
            <a:xfrm>
              <a:off x="9209088" y="2138363"/>
              <a:ext cx="101600" cy="100012"/>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47" name="Group 446"/>
          <p:cNvGrpSpPr/>
          <p:nvPr/>
        </p:nvGrpSpPr>
        <p:grpSpPr>
          <a:xfrm>
            <a:off x="7550357" y="4886310"/>
            <a:ext cx="346075" cy="482600"/>
            <a:chOff x="6924675" y="5064125"/>
            <a:chExt cx="346075" cy="482600"/>
          </a:xfrm>
          <a:solidFill>
            <a:schemeClr val="tx2"/>
          </a:solidFill>
        </p:grpSpPr>
        <p:sp>
          <p:nvSpPr>
            <p:cNvPr id="425" name="Freeform 331"/>
            <p:cNvSpPr>
              <a:spLocks noEditPoints="1"/>
            </p:cNvSpPr>
            <p:nvPr/>
          </p:nvSpPr>
          <p:spPr bwMode="auto">
            <a:xfrm>
              <a:off x="6924675" y="5064125"/>
              <a:ext cx="346075" cy="482600"/>
            </a:xfrm>
            <a:custGeom>
              <a:avLst/>
              <a:gdLst>
                <a:gd name="T0" fmla="*/ 68 w 92"/>
                <a:gd name="T1" fmla="*/ 36 h 128"/>
                <a:gd name="T2" fmla="*/ 60 w 92"/>
                <a:gd name="T3" fmla="*/ 56 h 128"/>
                <a:gd name="T4" fmla="*/ 44 w 92"/>
                <a:gd name="T5" fmla="*/ 20 h 128"/>
                <a:gd name="T6" fmla="*/ 36 w 92"/>
                <a:gd name="T7" fmla="*/ 44 h 128"/>
                <a:gd name="T8" fmla="*/ 4 w 92"/>
                <a:gd name="T9" fmla="*/ 0 h 128"/>
                <a:gd name="T10" fmla="*/ 0 w 92"/>
                <a:gd name="T11" fmla="*/ 92 h 128"/>
                <a:gd name="T12" fmla="*/ 40 w 92"/>
                <a:gd name="T13" fmla="*/ 128 h 128"/>
                <a:gd name="T14" fmla="*/ 86 w 92"/>
                <a:gd name="T15" fmla="*/ 100 h 128"/>
                <a:gd name="T16" fmla="*/ 68 w 92"/>
                <a:gd name="T17" fmla="*/ 36 h 128"/>
                <a:gd name="T18" fmla="*/ 79 w 92"/>
                <a:gd name="T19" fmla="*/ 98 h 128"/>
                <a:gd name="T20" fmla="*/ 40 w 92"/>
                <a:gd name="T21" fmla="*/ 120 h 128"/>
                <a:gd name="T22" fmla="*/ 8 w 92"/>
                <a:gd name="T23" fmla="*/ 92 h 128"/>
                <a:gd name="T24" fmla="*/ 12 w 92"/>
                <a:gd name="T25" fmla="*/ 63 h 128"/>
                <a:gd name="T26" fmla="*/ 16 w 92"/>
                <a:gd name="T27" fmla="*/ 23 h 128"/>
                <a:gd name="T28" fmla="*/ 33 w 92"/>
                <a:gd name="T29" fmla="*/ 63 h 128"/>
                <a:gd name="T30" fmla="*/ 47 w 92"/>
                <a:gd name="T31" fmla="*/ 39 h 128"/>
                <a:gd name="T32" fmla="*/ 52 w 92"/>
                <a:gd name="T33" fmla="*/ 76 h 128"/>
                <a:gd name="T34" fmla="*/ 71 w 92"/>
                <a:gd name="T35" fmla="*/ 54 h 128"/>
                <a:gd name="T36" fmla="*/ 79 w 92"/>
                <a:gd name="T37"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 h="128">
                  <a:moveTo>
                    <a:pt x="68" y="36"/>
                  </a:moveTo>
                  <a:cubicBezTo>
                    <a:pt x="68" y="47"/>
                    <a:pt x="60" y="56"/>
                    <a:pt x="60" y="56"/>
                  </a:cubicBezTo>
                  <a:cubicBezTo>
                    <a:pt x="60" y="36"/>
                    <a:pt x="44" y="20"/>
                    <a:pt x="44" y="20"/>
                  </a:cubicBezTo>
                  <a:cubicBezTo>
                    <a:pt x="44" y="20"/>
                    <a:pt x="44" y="32"/>
                    <a:pt x="36" y="44"/>
                  </a:cubicBezTo>
                  <a:cubicBezTo>
                    <a:pt x="28" y="16"/>
                    <a:pt x="4" y="0"/>
                    <a:pt x="4" y="0"/>
                  </a:cubicBezTo>
                  <a:cubicBezTo>
                    <a:pt x="16" y="44"/>
                    <a:pt x="0" y="60"/>
                    <a:pt x="0" y="92"/>
                  </a:cubicBezTo>
                  <a:cubicBezTo>
                    <a:pt x="0" y="110"/>
                    <a:pt x="16" y="128"/>
                    <a:pt x="40" y="128"/>
                  </a:cubicBezTo>
                  <a:cubicBezTo>
                    <a:pt x="76" y="128"/>
                    <a:pt x="83" y="115"/>
                    <a:pt x="86" y="100"/>
                  </a:cubicBezTo>
                  <a:cubicBezTo>
                    <a:pt x="92" y="80"/>
                    <a:pt x="84" y="56"/>
                    <a:pt x="68" y="36"/>
                  </a:cubicBezTo>
                  <a:close/>
                  <a:moveTo>
                    <a:pt x="79" y="98"/>
                  </a:moveTo>
                  <a:cubicBezTo>
                    <a:pt x="76" y="108"/>
                    <a:pt x="73" y="120"/>
                    <a:pt x="40" y="120"/>
                  </a:cubicBezTo>
                  <a:cubicBezTo>
                    <a:pt x="20" y="120"/>
                    <a:pt x="8" y="106"/>
                    <a:pt x="8" y="92"/>
                  </a:cubicBezTo>
                  <a:cubicBezTo>
                    <a:pt x="8" y="81"/>
                    <a:pt x="10" y="72"/>
                    <a:pt x="12" y="63"/>
                  </a:cubicBezTo>
                  <a:cubicBezTo>
                    <a:pt x="15" y="51"/>
                    <a:pt x="17" y="39"/>
                    <a:pt x="16" y="23"/>
                  </a:cubicBezTo>
                  <a:cubicBezTo>
                    <a:pt x="29" y="40"/>
                    <a:pt x="33" y="63"/>
                    <a:pt x="33" y="63"/>
                  </a:cubicBezTo>
                  <a:cubicBezTo>
                    <a:pt x="33" y="63"/>
                    <a:pt x="44" y="47"/>
                    <a:pt x="47" y="39"/>
                  </a:cubicBezTo>
                  <a:cubicBezTo>
                    <a:pt x="50" y="44"/>
                    <a:pt x="52" y="60"/>
                    <a:pt x="52" y="76"/>
                  </a:cubicBezTo>
                  <a:cubicBezTo>
                    <a:pt x="52" y="76"/>
                    <a:pt x="63" y="67"/>
                    <a:pt x="71" y="54"/>
                  </a:cubicBezTo>
                  <a:cubicBezTo>
                    <a:pt x="79" y="69"/>
                    <a:pt x="82" y="85"/>
                    <a:pt x="7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6" name="Freeform 332"/>
            <p:cNvSpPr>
              <a:spLocks/>
            </p:cNvSpPr>
            <p:nvPr/>
          </p:nvSpPr>
          <p:spPr bwMode="auto">
            <a:xfrm>
              <a:off x="6981825" y="5272088"/>
              <a:ext cx="214313" cy="173038"/>
            </a:xfrm>
            <a:custGeom>
              <a:avLst/>
              <a:gdLst>
                <a:gd name="T0" fmla="*/ 55 w 57"/>
                <a:gd name="T1" fmla="*/ 12 h 46"/>
                <a:gd name="T2" fmla="*/ 51 w 57"/>
                <a:gd name="T3" fmla="*/ 16 h 46"/>
                <a:gd name="T4" fmla="*/ 32 w 57"/>
                <a:gd name="T5" fmla="*/ 31 h 46"/>
                <a:gd name="T6" fmla="*/ 30 w 57"/>
                <a:gd name="T7" fmla="*/ 14 h 46"/>
                <a:gd name="T8" fmla="*/ 30 w 57"/>
                <a:gd name="T9" fmla="*/ 7 h 46"/>
                <a:gd name="T10" fmla="*/ 24 w 57"/>
                <a:gd name="T11" fmla="*/ 16 h 46"/>
                <a:gd name="T12" fmla="*/ 17 w 57"/>
                <a:gd name="T13" fmla="*/ 26 h 46"/>
                <a:gd name="T14" fmla="*/ 9 w 57"/>
                <a:gd name="T15" fmla="*/ 5 h 46"/>
                <a:gd name="T16" fmla="*/ 7 w 57"/>
                <a:gd name="T17" fmla="*/ 0 h 46"/>
                <a:gd name="T18" fmla="*/ 5 w 57"/>
                <a:gd name="T19" fmla="*/ 6 h 46"/>
                <a:gd name="T20" fmla="*/ 0 w 57"/>
                <a:gd name="T21" fmla="*/ 40 h 46"/>
                <a:gd name="T22" fmla="*/ 2 w 57"/>
                <a:gd name="T23" fmla="*/ 42 h 46"/>
                <a:gd name="T24" fmla="*/ 4 w 57"/>
                <a:gd name="T25" fmla="*/ 40 h 46"/>
                <a:gd name="T26" fmla="*/ 7 w 57"/>
                <a:gd name="T27" fmla="*/ 12 h 46"/>
                <a:gd name="T28" fmla="*/ 15 w 57"/>
                <a:gd name="T29" fmla="*/ 31 h 46"/>
                <a:gd name="T30" fmla="*/ 16 w 57"/>
                <a:gd name="T31" fmla="*/ 34 h 46"/>
                <a:gd name="T32" fmla="*/ 18 w 57"/>
                <a:gd name="T33" fmla="*/ 31 h 46"/>
                <a:gd name="T34" fmla="*/ 26 w 57"/>
                <a:gd name="T35" fmla="*/ 20 h 46"/>
                <a:gd name="T36" fmla="*/ 29 w 57"/>
                <a:gd name="T37" fmla="*/ 34 h 46"/>
                <a:gd name="T38" fmla="*/ 30 w 57"/>
                <a:gd name="T39" fmla="*/ 37 h 46"/>
                <a:gd name="T40" fmla="*/ 32 w 57"/>
                <a:gd name="T41" fmla="*/ 36 h 46"/>
                <a:gd name="T42" fmla="*/ 52 w 57"/>
                <a:gd name="T43" fmla="*/ 21 h 46"/>
                <a:gd name="T44" fmla="*/ 49 w 57"/>
                <a:gd name="T45" fmla="*/ 43 h 46"/>
                <a:gd name="T46" fmla="*/ 51 w 57"/>
                <a:gd name="T47" fmla="*/ 45 h 46"/>
                <a:gd name="T48" fmla="*/ 51 w 57"/>
                <a:gd name="T49" fmla="*/ 46 h 46"/>
                <a:gd name="T50" fmla="*/ 53 w 57"/>
                <a:gd name="T51" fmla="*/ 44 h 46"/>
                <a:gd name="T52" fmla="*/ 55 w 57"/>
                <a:gd name="T53" fmla="*/ 16 h 46"/>
                <a:gd name="T54" fmla="*/ 55 w 57"/>
                <a:gd name="T55"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6">
                  <a:moveTo>
                    <a:pt x="55" y="12"/>
                  </a:moveTo>
                  <a:cubicBezTo>
                    <a:pt x="51" y="16"/>
                    <a:pt x="51" y="16"/>
                    <a:pt x="51" y="16"/>
                  </a:cubicBezTo>
                  <a:cubicBezTo>
                    <a:pt x="47" y="21"/>
                    <a:pt x="43" y="26"/>
                    <a:pt x="32" y="31"/>
                  </a:cubicBezTo>
                  <a:cubicBezTo>
                    <a:pt x="31" y="26"/>
                    <a:pt x="30" y="21"/>
                    <a:pt x="30" y="14"/>
                  </a:cubicBezTo>
                  <a:cubicBezTo>
                    <a:pt x="30" y="7"/>
                    <a:pt x="30" y="7"/>
                    <a:pt x="30" y="7"/>
                  </a:cubicBezTo>
                  <a:cubicBezTo>
                    <a:pt x="24" y="16"/>
                    <a:pt x="24" y="16"/>
                    <a:pt x="24" y="16"/>
                  </a:cubicBezTo>
                  <a:cubicBezTo>
                    <a:pt x="21" y="20"/>
                    <a:pt x="20" y="22"/>
                    <a:pt x="17" y="26"/>
                  </a:cubicBezTo>
                  <a:cubicBezTo>
                    <a:pt x="13" y="17"/>
                    <a:pt x="11" y="11"/>
                    <a:pt x="9" y="5"/>
                  </a:cubicBezTo>
                  <a:cubicBezTo>
                    <a:pt x="7" y="0"/>
                    <a:pt x="7" y="0"/>
                    <a:pt x="7" y="0"/>
                  </a:cubicBezTo>
                  <a:cubicBezTo>
                    <a:pt x="5" y="6"/>
                    <a:pt x="5" y="6"/>
                    <a:pt x="5" y="6"/>
                  </a:cubicBezTo>
                  <a:cubicBezTo>
                    <a:pt x="2" y="13"/>
                    <a:pt x="0" y="21"/>
                    <a:pt x="0" y="40"/>
                  </a:cubicBezTo>
                  <a:cubicBezTo>
                    <a:pt x="0" y="41"/>
                    <a:pt x="0" y="42"/>
                    <a:pt x="2" y="42"/>
                  </a:cubicBezTo>
                  <a:cubicBezTo>
                    <a:pt x="3" y="42"/>
                    <a:pt x="4" y="41"/>
                    <a:pt x="4" y="40"/>
                  </a:cubicBezTo>
                  <a:cubicBezTo>
                    <a:pt x="4" y="25"/>
                    <a:pt x="5" y="18"/>
                    <a:pt x="7" y="12"/>
                  </a:cubicBezTo>
                  <a:cubicBezTo>
                    <a:pt x="9" y="17"/>
                    <a:pt x="12" y="23"/>
                    <a:pt x="15" y="31"/>
                  </a:cubicBezTo>
                  <a:cubicBezTo>
                    <a:pt x="16" y="34"/>
                    <a:pt x="16" y="34"/>
                    <a:pt x="16" y="34"/>
                  </a:cubicBezTo>
                  <a:cubicBezTo>
                    <a:pt x="18" y="31"/>
                    <a:pt x="18" y="31"/>
                    <a:pt x="18" y="31"/>
                  </a:cubicBezTo>
                  <a:cubicBezTo>
                    <a:pt x="22" y="27"/>
                    <a:pt x="24" y="24"/>
                    <a:pt x="26" y="20"/>
                  </a:cubicBezTo>
                  <a:cubicBezTo>
                    <a:pt x="27" y="26"/>
                    <a:pt x="28" y="30"/>
                    <a:pt x="29" y="34"/>
                  </a:cubicBezTo>
                  <a:cubicBezTo>
                    <a:pt x="30" y="37"/>
                    <a:pt x="30" y="37"/>
                    <a:pt x="30" y="37"/>
                  </a:cubicBezTo>
                  <a:cubicBezTo>
                    <a:pt x="32" y="36"/>
                    <a:pt x="32" y="36"/>
                    <a:pt x="32" y="36"/>
                  </a:cubicBezTo>
                  <a:cubicBezTo>
                    <a:pt x="43" y="31"/>
                    <a:pt x="48" y="26"/>
                    <a:pt x="52" y="21"/>
                  </a:cubicBezTo>
                  <a:cubicBezTo>
                    <a:pt x="53" y="29"/>
                    <a:pt x="52" y="37"/>
                    <a:pt x="49" y="43"/>
                  </a:cubicBezTo>
                  <a:cubicBezTo>
                    <a:pt x="49" y="44"/>
                    <a:pt x="49" y="45"/>
                    <a:pt x="51" y="45"/>
                  </a:cubicBezTo>
                  <a:cubicBezTo>
                    <a:pt x="51" y="45"/>
                    <a:pt x="51" y="46"/>
                    <a:pt x="51" y="46"/>
                  </a:cubicBezTo>
                  <a:cubicBezTo>
                    <a:pt x="52" y="46"/>
                    <a:pt x="53" y="45"/>
                    <a:pt x="53" y="44"/>
                  </a:cubicBezTo>
                  <a:cubicBezTo>
                    <a:pt x="56" y="37"/>
                    <a:pt x="57" y="26"/>
                    <a:pt x="55" y="16"/>
                  </a:cubicBezTo>
                  <a:lnTo>
                    <a:pt x="5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48" name="Group 447"/>
          <p:cNvGrpSpPr/>
          <p:nvPr/>
        </p:nvGrpSpPr>
        <p:grpSpPr>
          <a:xfrm>
            <a:off x="5844742" y="5479889"/>
            <a:ext cx="484188" cy="482601"/>
            <a:chOff x="3959225" y="5064125"/>
            <a:chExt cx="484188" cy="482601"/>
          </a:xfrm>
          <a:solidFill>
            <a:schemeClr val="tx2"/>
          </a:solidFill>
        </p:grpSpPr>
        <p:sp>
          <p:nvSpPr>
            <p:cNvPr id="427" name="Freeform 333"/>
            <p:cNvSpPr>
              <a:spLocks noEditPoints="1"/>
            </p:cNvSpPr>
            <p:nvPr/>
          </p:nvSpPr>
          <p:spPr bwMode="auto">
            <a:xfrm>
              <a:off x="3959225" y="5110163"/>
              <a:ext cx="442913" cy="436563"/>
            </a:xfrm>
            <a:custGeom>
              <a:avLst/>
              <a:gdLst>
                <a:gd name="T0" fmla="*/ 84 w 118"/>
                <a:gd name="T1" fmla="*/ 3 h 116"/>
                <a:gd name="T2" fmla="*/ 77 w 118"/>
                <a:gd name="T3" fmla="*/ 0 h 116"/>
                <a:gd name="T4" fmla="*/ 70 w 118"/>
                <a:gd name="T5" fmla="*/ 3 h 116"/>
                <a:gd name="T6" fmla="*/ 64 w 118"/>
                <a:gd name="T7" fmla="*/ 9 h 116"/>
                <a:gd name="T8" fmla="*/ 61 w 118"/>
                <a:gd name="T9" fmla="*/ 16 h 116"/>
                <a:gd name="T10" fmla="*/ 62 w 118"/>
                <a:gd name="T11" fmla="*/ 21 h 116"/>
                <a:gd name="T12" fmla="*/ 8 w 118"/>
                <a:gd name="T13" fmla="*/ 43 h 116"/>
                <a:gd name="T14" fmla="*/ 1 w 118"/>
                <a:gd name="T15" fmla="*/ 51 h 116"/>
                <a:gd name="T16" fmla="*/ 5 w 118"/>
                <a:gd name="T17" fmla="*/ 62 h 116"/>
                <a:gd name="T18" fmla="*/ 55 w 118"/>
                <a:gd name="T19" fmla="*/ 112 h 116"/>
                <a:gd name="T20" fmla="*/ 64 w 118"/>
                <a:gd name="T21" fmla="*/ 116 h 116"/>
                <a:gd name="T22" fmla="*/ 64 w 118"/>
                <a:gd name="T23" fmla="*/ 116 h 116"/>
                <a:gd name="T24" fmla="*/ 66 w 118"/>
                <a:gd name="T25" fmla="*/ 116 h 116"/>
                <a:gd name="T26" fmla="*/ 75 w 118"/>
                <a:gd name="T27" fmla="*/ 108 h 116"/>
                <a:gd name="T28" fmla="*/ 96 w 118"/>
                <a:gd name="T29" fmla="*/ 55 h 116"/>
                <a:gd name="T30" fmla="*/ 102 w 118"/>
                <a:gd name="T31" fmla="*/ 57 h 116"/>
                <a:gd name="T32" fmla="*/ 109 w 118"/>
                <a:gd name="T33" fmla="*/ 54 h 116"/>
                <a:gd name="T34" fmla="*/ 115 w 118"/>
                <a:gd name="T35" fmla="*/ 48 h 116"/>
                <a:gd name="T36" fmla="*/ 118 w 118"/>
                <a:gd name="T37" fmla="*/ 41 h 116"/>
                <a:gd name="T38" fmla="*/ 115 w 118"/>
                <a:gd name="T39" fmla="*/ 34 h 116"/>
                <a:gd name="T40" fmla="*/ 84 w 118"/>
                <a:gd name="T41" fmla="*/ 3 h 116"/>
                <a:gd name="T42" fmla="*/ 68 w 118"/>
                <a:gd name="T43" fmla="*/ 105 h 116"/>
                <a:gd name="T44" fmla="*/ 65 w 118"/>
                <a:gd name="T45" fmla="*/ 108 h 116"/>
                <a:gd name="T46" fmla="*/ 64 w 118"/>
                <a:gd name="T47" fmla="*/ 108 h 116"/>
                <a:gd name="T48" fmla="*/ 61 w 118"/>
                <a:gd name="T49" fmla="*/ 107 h 116"/>
                <a:gd name="T50" fmla="*/ 10 w 118"/>
                <a:gd name="T51" fmla="*/ 56 h 116"/>
                <a:gd name="T52" fmla="*/ 9 w 118"/>
                <a:gd name="T53" fmla="*/ 53 h 116"/>
                <a:gd name="T54" fmla="*/ 11 w 118"/>
                <a:gd name="T55" fmla="*/ 50 h 116"/>
                <a:gd name="T56" fmla="*/ 36 w 118"/>
                <a:gd name="T57" fmla="*/ 40 h 116"/>
                <a:gd name="T58" fmla="*/ 87 w 118"/>
                <a:gd name="T59" fmla="*/ 58 h 116"/>
                <a:gd name="T60" fmla="*/ 68 w 118"/>
                <a:gd name="T61" fmla="*/ 105 h 116"/>
                <a:gd name="T62" fmla="*/ 109 w 118"/>
                <a:gd name="T63" fmla="*/ 42 h 116"/>
                <a:gd name="T64" fmla="*/ 103 w 118"/>
                <a:gd name="T65" fmla="*/ 48 h 116"/>
                <a:gd name="T66" fmla="*/ 100 w 118"/>
                <a:gd name="T67" fmla="*/ 48 h 116"/>
                <a:gd name="T68" fmla="*/ 93 w 118"/>
                <a:gd name="T69" fmla="*/ 41 h 116"/>
                <a:gd name="T70" fmla="*/ 88 w 118"/>
                <a:gd name="T71" fmla="*/ 55 h 116"/>
                <a:gd name="T72" fmla="*/ 88 w 118"/>
                <a:gd name="T73" fmla="*/ 54 h 116"/>
                <a:gd name="T74" fmla="*/ 53 w 118"/>
                <a:gd name="T75" fmla="*/ 39 h 116"/>
                <a:gd name="T76" fmla="*/ 42 w 118"/>
                <a:gd name="T77" fmla="*/ 38 h 116"/>
                <a:gd name="T78" fmla="*/ 76 w 118"/>
                <a:gd name="T79" fmla="*/ 24 h 116"/>
                <a:gd name="T80" fmla="*/ 70 w 118"/>
                <a:gd name="T81" fmla="*/ 17 h 116"/>
                <a:gd name="T82" fmla="*/ 70 w 118"/>
                <a:gd name="T83" fmla="*/ 14 h 116"/>
                <a:gd name="T84" fmla="*/ 75 w 118"/>
                <a:gd name="T85" fmla="*/ 9 h 116"/>
                <a:gd name="T86" fmla="*/ 78 w 118"/>
                <a:gd name="T87" fmla="*/ 9 h 116"/>
                <a:gd name="T88" fmla="*/ 109 w 118"/>
                <a:gd name="T89" fmla="*/ 39 h 116"/>
                <a:gd name="T90" fmla="*/ 109 w 118"/>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 h="116">
                  <a:moveTo>
                    <a:pt x="84" y="3"/>
                  </a:moveTo>
                  <a:cubicBezTo>
                    <a:pt x="82" y="1"/>
                    <a:pt x="79" y="0"/>
                    <a:pt x="77" y="0"/>
                  </a:cubicBezTo>
                  <a:cubicBezTo>
                    <a:pt x="74" y="0"/>
                    <a:pt x="71" y="1"/>
                    <a:pt x="70" y="3"/>
                  </a:cubicBezTo>
                  <a:cubicBezTo>
                    <a:pt x="64" y="9"/>
                    <a:pt x="64" y="9"/>
                    <a:pt x="64" y="9"/>
                  </a:cubicBezTo>
                  <a:cubicBezTo>
                    <a:pt x="62" y="10"/>
                    <a:pt x="61" y="13"/>
                    <a:pt x="61" y="16"/>
                  </a:cubicBezTo>
                  <a:cubicBezTo>
                    <a:pt x="61" y="18"/>
                    <a:pt x="62" y="19"/>
                    <a:pt x="62" y="21"/>
                  </a:cubicBezTo>
                  <a:cubicBezTo>
                    <a:pt x="8" y="43"/>
                    <a:pt x="8" y="43"/>
                    <a:pt x="8" y="43"/>
                  </a:cubicBezTo>
                  <a:cubicBezTo>
                    <a:pt x="5" y="44"/>
                    <a:pt x="2" y="48"/>
                    <a:pt x="1" y="51"/>
                  </a:cubicBezTo>
                  <a:cubicBezTo>
                    <a:pt x="0" y="55"/>
                    <a:pt x="2" y="59"/>
                    <a:pt x="5" y="62"/>
                  </a:cubicBezTo>
                  <a:cubicBezTo>
                    <a:pt x="55" y="112"/>
                    <a:pt x="55" y="112"/>
                    <a:pt x="55" y="112"/>
                  </a:cubicBezTo>
                  <a:cubicBezTo>
                    <a:pt x="58" y="115"/>
                    <a:pt x="61" y="116"/>
                    <a:pt x="64" y="116"/>
                  </a:cubicBezTo>
                  <a:cubicBezTo>
                    <a:pt x="64" y="116"/>
                    <a:pt x="64" y="116"/>
                    <a:pt x="64" y="116"/>
                  </a:cubicBezTo>
                  <a:cubicBezTo>
                    <a:pt x="65" y="116"/>
                    <a:pt x="66" y="116"/>
                    <a:pt x="66" y="116"/>
                  </a:cubicBezTo>
                  <a:cubicBezTo>
                    <a:pt x="70" y="115"/>
                    <a:pt x="74" y="112"/>
                    <a:pt x="75" y="108"/>
                  </a:cubicBezTo>
                  <a:cubicBezTo>
                    <a:pt x="96" y="55"/>
                    <a:pt x="96" y="55"/>
                    <a:pt x="96" y="55"/>
                  </a:cubicBezTo>
                  <a:cubicBezTo>
                    <a:pt x="98" y="56"/>
                    <a:pt x="100" y="57"/>
                    <a:pt x="102" y="57"/>
                  </a:cubicBezTo>
                  <a:cubicBezTo>
                    <a:pt x="105" y="57"/>
                    <a:pt x="107" y="56"/>
                    <a:pt x="109" y="54"/>
                  </a:cubicBezTo>
                  <a:cubicBezTo>
                    <a:pt x="115" y="48"/>
                    <a:pt x="115" y="48"/>
                    <a:pt x="115" y="48"/>
                  </a:cubicBezTo>
                  <a:cubicBezTo>
                    <a:pt x="117" y="46"/>
                    <a:pt x="118" y="44"/>
                    <a:pt x="118" y="41"/>
                  </a:cubicBezTo>
                  <a:cubicBezTo>
                    <a:pt x="118" y="38"/>
                    <a:pt x="117" y="36"/>
                    <a:pt x="115" y="34"/>
                  </a:cubicBezTo>
                  <a:lnTo>
                    <a:pt x="84" y="3"/>
                  </a:lnTo>
                  <a:close/>
                  <a:moveTo>
                    <a:pt x="68" y="105"/>
                  </a:moveTo>
                  <a:cubicBezTo>
                    <a:pt x="67" y="107"/>
                    <a:pt x="66" y="108"/>
                    <a:pt x="65" y="108"/>
                  </a:cubicBezTo>
                  <a:cubicBezTo>
                    <a:pt x="64" y="108"/>
                    <a:pt x="64" y="108"/>
                    <a:pt x="64" y="108"/>
                  </a:cubicBezTo>
                  <a:cubicBezTo>
                    <a:pt x="63" y="108"/>
                    <a:pt x="62" y="108"/>
                    <a:pt x="61" y="107"/>
                  </a:cubicBezTo>
                  <a:cubicBezTo>
                    <a:pt x="10" y="56"/>
                    <a:pt x="10" y="56"/>
                    <a:pt x="10" y="56"/>
                  </a:cubicBezTo>
                  <a:cubicBezTo>
                    <a:pt x="9" y="56"/>
                    <a:pt x="9" y="54"/>
                    <a:pt x="9" y="53"/>
                  </a:cubicBezTo>
                  <a:cubicBezTo>
                    <a:pt x="9" y="52"/>
                    <a:pt x="10" y="51"/>
                    <a:pt x="11" y="50"/>
                  </a:cubicBezTo>
                  <a:cubicBezTo>
                    <a:pt x="36" y="40"/>
                    <a:pt x="36" y="40"/>
                    <a:pt x="36" y="40"/>
                  </a:cubicBezTo>
                  <a:cubicBezTo>
                    <a:pt x="53" y="46"/>
                    <a:pt x="70" y="40"/>
                    <a:pt x="87" y="58"/>
                  </a:cubicBezTo>
                  <a:lnTo>
                    <a:pt x="68" y="105"/>
                  </a:lnTo>
                  <a:close/>
                  <a:moveTo>
                    <a:pt x="109" y="42"/>
                  </a:moveTo>
                  <a:cubicBezTo>
                    <a:pt x="103" y="48"/>
                    <a:pt x="103" y="48"/>
                    <a:pt x="103" y="48"/>
                  </a:cubicBezTo>
                  <a:cubicBezTo>
                    <a:pt x="103" y="49"/>
                    <a:pt x="101" y="49"/>
                    <a:pt x="100" y="48"/>
                  </a:cubicBezTo>
                  <a:cubicBezTo>
                    <a:pt x="93" y="41"/>
                    <a:pt x="93" y="41"/>
                    <a:pt x="93" y="41"/>
                  </a:cubicBezTo>
                  <a:cubicBezTo>
                    <a:pt x="88" y="55"/>
                    <a:pt x="88" y="55"/>
                    <a:pt x="88" y="55"/>
                  </a:cubicBezTo>
                  <a:cubicBezTo>
                    <a:pt x="88" y="54"/>
                    <a:pt x="88" y="54"/>
                    <a:pt x="88" y="54"/>
                  </a:cubicBezTo>
                  <a:cubicBezTo>
                    <a:pt x="76" y="42"/>
                    <a:pt x="64" y="41"/>
                    <a:pt x="53" y="39"/>
                  </a:cubicBezTo>
                  <a:cubicBezTo>
                    <a:pt x="49" y="39"/>
                    <a:pt x="46" y="38"/>
                    <a:pt x="42" y="38"/>
                  </a:cubicBezTo>
                  <a:cubicBezTo>
                    <a:pt x="76" y="24"/>
                    <a:pt x="76" y="24"/>
                    <a:pt x="76" y="24"/>
                  </a:cubicBezTo>
                  <a:cubicBezTo>
                    <a:pt x="70" y="17"/>
                    <a:pt x="70" y="17"/>
                    <a:pt x="70" y="17"/>
                  </a:cubicBezTo>
                  <a:cubicBezTo>
                    <a:pt x="69" y="16"/>
                    <a:pt x="69" y="15"/>
                    <a:pt x="70" y="14"/>
                  </a:cubicBezTo>
                  <a:cubicBezTo>
                    <a:pt x="75" y="9"/>
                    <a:pt x="75" y="9"/>
                    <a:pt x="75" y="9"/>
                  </a:cubicBezTo>
                  <a:cubicBezTo>
                    <a:pt x="76" y="8"/>
                    <a:pt x="77" y="8"/>
                    <a:pt x="78" y="9"/>
                  </a:cubicBezTo>
                  <a:cubicBezTo>
                    <a:pt x="109" y="39"/>
                    <a:pt x="109" y="39"/>
                    <a:pt x="109" y="39"/>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8" name="Freeform 334"/>
            <p:cNvSpPr>
              <a:spLocks noEditPoints="1"/>
            </p:cNvSpPr>
            <p:nvPr/>
          </p:nvSpPr>
          <p:spPr bwMode="auto">
            <a:xfrm>
              <a:off x="4173538" y="5305425"/>
              <a:ext cx="74613" cy="74613"/>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9" name="Freeform 335"/>
            <p:cNvSpPr>
              <a:spLocks noEditPoints="1"/>
            </p:cNvSpPr>
            <p:nvPr/>
          </p:nvSpPr>
          <p:spPr bwMode="auto">
            <a:xfrm>
              <a:off x="4368800" y="5064125"/>
              <a:ext cx="74613" cy="7620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0" name="Freeform 336"/>
            <p:cNvSpPr>
              <a:spLocks noEditPoints="1"/>
            </p:cNvSpPr>
            <p:nvPr/>
          </p:nvSpPr>
          <p:spPr bwMode="auto">
            <a:xfrm>
              <a:off x="4083050" y="5289550"/>
              <a:ext cx="60325" cy="60325"/>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1" name="Oval 337"/>
            <p:cNvSpPr>
              <a:spLocks noChangeArrowheads="1"/>
            </p:cNvSpPr>
            <p:nvPr/>
          </p:nvSpPr>
          <p:spPr bwMode="auto">
            <a:xfrm>
              <a:off x="4143375" y="5395913"/>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2" name="Oval 338"/>
            <p:cNvSpPr>
              <a:spLocks noChangeArrowheads="1"/>
            </p:cNvSpPr>
            <p:nvPr/>
          </p:nvSpPr>
          <p:spPr bwMode="auto">
            <a:xfrm>
              <a:off x="4384675" y="5170488"/>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45" name="Group 444"/>
          <p:cNvGrpSpPr/>
          <p:nvPr/>
        </p:nvGrpSpPr>
        <p:grpSpPr>
          <a:xfrm>
            <a:off x="7567259" y="1586668"/>
            <a:ext cx="330200" cy="481013"/>
            <a:chOff x="7902575" y="3140075"/>
            <a:chExt cx="330200" cy="481013"/>
          </a:xfrm>
          <a:solidFill>
            <a:schemeClr val="tx2"/>
          </a:solidFill>
        </p:grpSpPr>
        <p:sp>
          <p:nvSpPr>
            <p:cNvPr id="433" name="Oval 339"/>
            <p:cNvSpPr>
              <a:spLocks noChangeArrowheads="1"/>
            </p:cNvSpPr>
            <p:nvPr/>
          </p:nvSpPr>
          <p:spPr bwMode="auto">
            <a:xfrm>
              <a:off x="8037513" y="3275013"/>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4" name="Oval 340"/>
            <p:cNvSpPr>
              <a:spLocks noChangeArrowheads="1"/>
            </p:cNvSpPr>
            <p:nvPr/>
          </p:nvSpPr>
          <p:spPr bwMode="auto">
            <a:xfrm>
              <a:off x="8037513" y="3454400"/>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5" name="Oval 341"/>
            <p:cNvSpPr>
              <a:spLocks noChangeArrowheads="1"/>
            </p:cNvSpPr>
            <p:nvPr/>
          </p:nvSpPr>
          <p:spPr bwMode="auto">
            <a:xfrm>
              <a:off x="7947025" y="3365500"/>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6" name="Oval 342"/>
            <p:cNvSpPr>
              <a:spLocks noChangeArrowheads="1"/>
            </p:cNvSpPr>
            <p:nvPr/>
          </p:nvSpPr>
          <p:spPr bwMode="auto">
            <a:xfrm>
              <a:off x="8128000" y="3365500"/>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7" name="Freeform 343"/>
            <p:cNvSpPr>
              <a:spLocks/>
            </p:cNvSpPr>
            <p:nvPr/>
          </p:nvSpPr>
          <p:spPr bwMode="auto">
            <a:xfrm>
              <a:off x="7974013" y="3429000"/>
              <a:ext cx="30163"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8" name="Freeform 344"/>
            <p:cNvSpPr>
              <a:spLocks/>
            </p:cNvSpPr>
            <p:nvPr/>
          </p:nvSpPr>
          <p:spPr bwMode="auto">
            <a:xfrm>
              <a:off x="7974013" y="3300413"/>
              <a:ext cx="30163"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9" name="Freeform 345"/>
            <p:cNvSpPr>
              <a:spLocks/>
            </p:cNvSpPr>
            <p:nvPr/>
          </p:nvSpPr>
          <p:spPr bwMode="auto">
            <a:xfrm>
              <a:off x="8101013" y="3429000"/>
              <a:ext cx="30163"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0" name="Freeform 346"/>
            <p:cNvSpPr>
              <a:spLocks noEditPoints="1"/>
            </p:cNvSpPr>
            <p:nvPr/>
          </p:nvSpPr>
          <p:spPr bwMode="auto">
            <a:xfrm>
              <a:off x="7902575" y="3140075"/>
              <a:ext cx="330200" cy="481013"/>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1" name="Freeform 347"/>
            <p:cNvSpPr>
              <a:spLocks/>
            </p:cNvSpPr>
            <p:nvPr/>
          </p:nvSpPr>
          <p:spPr bwMode="auto">
            <a:xfrm>
              <a:off x="8037513" y="3305175"/>
              <a:ext cx="90488"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46" name="Group 445"/>
          <p:cNvGrpSpPr/>
          <p:nvPr/>
        </p:nvGrpSpPr>
        <p:grpSpPr>
          <a:xfrm>
            <a:off x="8148183" y="3223438"/>
            <a:ext cx="481013" cy="481013"/>
            <a:chOff x="4926013" y="3140075"/>
            <a:chExt cx="481013" cy="481013"/>
          </a:xfrm>
          <a:solidFill>
            <a:schemeClr val="tx2"/>
          </a:solidFill>
        </p:grpSpPr>
        <p:sp>
          <p:nvSpPr>
            <p:cNvPr id="442" name="Freeform 348"/>
            <p:cNvSpPr>
              <a:spLocks noEditPoints="1"/>
            </p:cNvSpPr>
            <p:nvPr/>
          </p:nvSpPr>
          <p:spPr bwMode="auto">
            <a:xfrm>
              <a:off x="4926013" y="3140075"/>
              <a:ext cx="481013" cy="481013"/>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3" name="Freeform 349"/>
            <p:cNvSpPr>
              <a:spLocks noEditPoints="1"/>
            </p:cNvSpPr>
            <p:nvPr/>
          </p:nvSpPr>
          <p:spPr bwMode="auto">
            <a:xfrm>
              <a:off x="4970463" y="3530600"/>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44" name="Freeform 350"/>
          <p:cNvSpPr>
            <a:spLocks noEditPoints="1"/>
          </p:cNvSpPr>
          <p:nvPr/>
        </p:nvSpPr>
        <p:spPr bwMode="auto">
          <a:xfrm>
            <a:off x="4227272" y="1691814"/>
            <a:ext cx="481013" cy="360363"/>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450" name="TextBox 449"/>
          <p:cNvSpPr txBox="1"/>
          <p:nvPr/>
        </p:nvSpPr>
        <p:spPr>
          <a:xfrm>
            <a:off x="8322435" y="1673168"/>
            <a:ext cx="792205"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On Time</a:t>
            </a:r>
          </a:p>
        </p:txBody>
      </p:sp>
      <p:sp>
        <p:nvSpPr>
          <p:cNvPr id="451" name="TextBox 450"/>
          <p:cNvSpPr txBox="1"/>
          <p:nvPr/>
        </p:nvSpPr>
        <p:spPr>
          <a:xfrm>
            <a:off x="8903828" y="3306186"/>
            <a:ext cx="1133773"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Good Service</a:t>
            </a:r>
          </a:p>
        </p:txBody>
      </p:sp>
      <p:sp>
        <p:nvSpPr>
          <p:cNvPr id="452" name="TextBox 451"/>
          <p:cNvSpPr txBox="1"/>
          <p:nvPr/>
        </p:nvSpPr>
        <p:spPr>
          <a:xfrm>
            <a:off x="8457476" y="5293133"/>
            <a:ext cx="988348"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Excitement</a:t>
            </a:r>
          </a:p>
        </p:txBody>
      </p:sp>
      <p:sp>
        <p:nvSpPr>
          <p:cNvPr id="453" name="TextBox 452"/>
          <p:cNvSpPr txBox="1"/>
          <p:nvPr/>
        </p:nvSpPr>
        <p:spPr>
          <a:xfrm>
            <a:off x="2501154" y="1673168"/>
            <a:ext cx="1298658"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Good Quality</a:t>
            </a:r>
          </a:p>
        </p:txBody>
      </p:sp>
      <p:sp>
        <p:nvSpPr>
          <p:cNvPr id="454" name="TextBox 453"/>
          <p:cNvSpPr txBox="1"/>
          <p:nvPr/>
        </p:nvSpPr>
        <p:spPr>
          <a:xfrm>
            <a:off x="2434506" y="3299821"/>
            <a:ext cx="792205"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Care</a:t>
            </a:r>
          </a:p>
        </p:txBody>
      </p:sp>
      <p:sp>
        <p:nvSpPr>
          <p:cNvPr id="455" name="TextBox 454"/>
          <p:cNvSpPr txBox="1"/>
          <p:nvPr/>
        </p:nvSpPr>
        <p:spPr>
          <a:xfrm>
            <a:off x="3455408" y="5540742"/>
            <a:ext cx="606255"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Smart</a:t>
            </a:r>
          </a:p>
        </p:txBody>
      </p:sp>
      <p:sp>
        <p:nvSpPr>
          <p:cNvPr id="456" name="TextBox 455"/>
          <p:cNvSpPr txBox="1"/>
          <p:nvPr/>
        </p:nvSpPr>
        <p:spPr>
          <a:xfrm>
            <a:off x="5616922" y="6329365"/>
            <a:ext cx="1036566" cy="307777"/>
          </a:xfrm>
          <a:prstGeom prst="rect">
            <a:avLst/>
          </a:prstGeom>
          <a:noFill/>
        </p:spPr>
        <p:txBody>
          <a:bodyPr wrap="none" rtlCol="0">
            <a:spAutoFit/>
          </a:bodyPr>
          <a:lstStyle>
            <a:defPPr>
              <a:defRPr lang="id-ID"/>
            </a:defPPr>
            <a:lvl1pPr algn="ctr">
              <a:defRPr sz="1400" b="1">
                <a:solidFill>
                  <a:schemeClr val="tx2"/>
                </a:solidFill>
                <a:latin typeface="Calibri Light" panose="020F0302020204030204" pitchFamily="34" charset="0"/>
              </a:defRPr>
            </a:lvl1pPr>
          </a:lstStyle>
          <a:p>
            <a:r>
              <a:rPr lang="id-ID" dirty="0"/>
              <a:t>Professional</a:t>
            </a:r>
          </a:p>
        </p:txBody>
      </p:sp>
      <p:grpSp>
        <p:nvGrpSpPr>
          <p:cNvPr id="466" name="Group 465"/>
          <p:cNvGrpSpPr/>
          <p:nvPr/>
        </p:nvGrpSpPr>
        <p:grpSpPr>
          <a:xfrm>
            <a:off x="4234649" y="4872445"/>
            <a:ext cx="484188" cy="420688"/>
            <a:chOff x="2303444" y="6030256"/>
            <a:chExt cx="484188" cy="420688"/>
          </a:xfrm>
          <a:solidFill>
            <a:schemeClr val="tx2"/>
          </a:solidFill>
        </p:grpSpPr>
        <p:sp>
          <p:nvSpPr>
            <p:cNvPr id="460" name="Freeform 354"/>
            <p:cNvSpPr>
              <a:spLocks noEditPoints="1"/>
            </p:cNvSpPr>
            <p:nvPr/>
          </p:nvSpPr>
          <p:spPr bwMode="auto">
            <a:xfrm>
              <a:off x="2303444" y="6030256"/>
              <a:ext cx="484188" cy="346075"/>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1" name="Freeform 355"/>
            <p:cNvSpPr>
              <a:spLocks/>
            </p:cNvSpPr>
            <p:nvPr/>
          </p:nvSpPr>
          <p:spPr bwMode="auto">
            <a:xfrm>
              <a:off x="2741594" y="6181068"/>
              <a:ext cx="30163" cy="165100"/>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2" name="Oval 356"/>
            <p:cNvSpPr>
              <a:spLocks noChangeArrowheads="1"/>
            </p:cNvSpPr>
            <p:nvPr/>
          </p:nvSpPr>
          <p:spPr bwMode="auto">
            <a:xfrm>
              <a:off x="2727307" y="6360456"/>
              <a:ext cx="60325"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65" name="Group 464"/>
          <p:cNvGrpSpPr/>
          <p:nvPr/>
        </p:nvGrpSpPr>
        <p:grpSpPr>
          <a:xfrm>
            <a:off x="3527378" y="3244074"/>
            <a:ext cx="514350" cy="439738"/>
            <a:chOff x="3255944" y="243818"/>
            <a:chExt cx="514350" cy="439738"/>
          </a:xfrm>
          <a:solidFill>
            <a:schemeClr val="tx2"/>
          </a:solidFill>
        </p:grpSpPr>
        <p:sp>
          <p:nvSpPr>
            <p:cNvPr id="463" name="Freeform 357"/>
            <p:cNvSpPr>
              <a:spLocks noEditPoints="1"/>
            </p:cNvSpPr>
            <p:nvPr/>
          </p:nvSpPr>
          <p:spPr bwMode="auto">
            <a:xfrm>
              <a:off x="3255944" y="243818"/>
              <a:ext cx="514350" cy="439738"/>
            </a:xfrm>
            <a:custGeom>
              <a:avLst/>
              <a:gdLst>
                <a:gd name="T0" fmla="*/ 121 w 136"/>
                <a:gd name="T1" fmla="*/ 15 h 117"/>
                <a:gd name="T2" fmla="*/ 68 w 136"/>
                <a:gd name="T3" fmla="*/ 14 h 117"/>
                <a:gd name="T4" fmla="*/ 15 w 136"/>
                <a:gd name="T5" fmla="*/ 15 h 117"/>
                <a:gd name="T6" fmla="*/ 15 w 136"/>
                <a:gd name="T7" fmla="*/ 69 h 117"/>
                <a:gd name="T8" fmla="*/ 59 w 136"/>
                <a:gd name="T9" fmla="*/ 112 h 117"/>
                <a:gd name="T10" fmla="*/ 77 w 136"/>
                <a:gd name="T11" fmla="*/ 112 h 117"/>
                <a:gd name="T12" fmla="*/ 121 w 136"/>
                <a:gd name="T13" fmla="*/ 69 h 117"/>
                <a:gd name="T14" fmla="*/ 121 w 136"/>
                <a:gd name="T15" fmla="*/ 15 h 117"/>
                <a:gd name="T16" fmla="*/ 115 w 136"/>
                <a:gd name="T17" fmla="*/ 63 h 117"/>
                <a:gd name="T18" fmla="*/ 71 w 136"/>
                <a:gd name="T19" fmla="*/ 107 h 117"/>
                <a:gd name="T20" fmla="*/ 65 w 136"/>
                <a:gd name="T21" fmla="*/ 107 h 117"/>
                <a:gd name="T22" fmla="*/ 21 w 136"/>
                <a:gd name="T23" fmla="*/ 63 h 117"/>
                <a:gd name="T24" fmla="*/ 21 w 136"/>
                <a:gd name="T25" fmla="*/ 21 h 117"/>
                <a:gd name="T26" fmla="*/ 63 w 136"/>
                <a:gd name="T27" fmla="*/ 20 h 117"/>
                <a:gd name="T28" fmla="*/ 68 w 136"/>
                <a:gd name="T29" fmla="*/ 25 h 117"/>
                <a:gd name="T30" fmla="*/ 73 w 136"/>
                <a:gd name="T31" fmla="*/ 20 h 117"/>
                <a:gd name="T32" fmla="*/ 115 w 136"/>
                <a:gd name="T33" fmla="*/ 21 h 117"/>
                <a:gd name="T34" fmla="*/ 115 w 136"/>
                <a:gd name="T35"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7">
                  <a:moveTo>
                    <a:pt x="121" y="15"/>
                  </a:moveTo>
                  <a:cubicBezTo>
                    <a:pt x="106" y="1"/>
                    <a:pt x="83" y="0"/>
                    <a:pt x="68" y="14"/>
                  </a:cubicBezTo>
                  <a:cubicBezTo>
                    <a:pt x="53" y="0"/>
                    <a:pt x="30" y="1"/>
                    <a:pt x="15" y="15"/>
                  </a:cubicBezTo>
                  <a:cubicBezTo>
                    <a:pt x="0" y="30"/>
                    <a:pt x="0" y="54"/>
                    <a:pt x="15" y="69"/>
                  </a:cubicBezTo>
                  <a:cubicBezTo>
                    <a:pt x="20" y="73"/>
                    <a:pt x="59" y="112"/>
                    <a:pt x="59" y="112"/>
                  </a:cubicBezTo>
                  <a:cubicBezTo>
                    <a:pt x="64" y="117"/>
                    <a:pt x="72" y="117"/>
                    <a:pt x="77" y="112"/>
                  </a:cubicBezTo>
                  <a:cubicBezTo>
                    <a:pt x="77" y="112"/>
                    <a:pt x="120" y="69"/>
                    <a:pt x="121" y="69"/>
                  </a:cubicBezTo>
                  <a:cubicBezTo>
                    <a:pt x="136" y="54"/>
                    <a:pt x="136" y="30"/>
                    <a:pt x="121" y="15"/>
                  </a:cubicBezTo>
                  <a:close/>
                  <a:moveTo>
                    <a:pt x="115" y="63"/>
                  </a:moveTo>
                  <a:cubicBezTo>
                    <a:pt x="71" y="107"/>
                    <a:pt x="71" y="107"/>
                    <a:pt x="71" y="107"/>
                  </a:cubicBezTo>
                  <a:cubicBezTo>
                    <a:pt x="69" y="108"/>
                    <a:pt x="67" y="108"/>
                    <a:pt x="65" y="107"/>
                  </a:cubicBezTo>
                  <a:cubicBezTo>
                    <a:pt x="21" y="63"/>
                    <a:pt x="21" y="63"/>
                    <a:pt x="21" y="63"/>
                  </a:cubicBezTo>
                  <a:cubicBezTo>
                    <a:pt x="9" y="51"/>
                    <a:pt x="9" y="32"/>
                    <a:pt x="21" y="21"/>
                  </a:cubicBezTo>
                  <a:cubicBezTo>
                    <a:pt x="32" y="9"/>
                    <a:pt x="51" y="9"/>
                    <a:pt x="63" y="20"/>
                  </a:cubicBezTo>
                  <a:cubicBezTo>
                    <a:pt x="68" y="25"/>
                    <a:pt x="68" y="25"/>
                    <a:pt x="68" y="25"/>
                  </a:cubicBezTo>
                  <a:cubicBezTo>
                    <a:pt x="73" y="20"/>
                    <a:pt x="73" y="20"/>
                    <a:pt x="73" y="20"/>
                  </a:cubicBezTo>
                  <a:cubicBezTo>
                    <a:pt x="85" y="9"/>
                    <a:pt x="104" y="9"/>
                    <a:pt x="115" y="21"/>
                  </a:cubicBezTo>
                  <a:cubicBezTo>
                    <a:pt x="127" y="32"/>
                    <a:pt x="127" y="51"/>
                    <a:pt x="1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4" name="Freeform 358"/>
            <p:cNvSpPr>
              <a:spLocks/>
            </p:cNvSpPr>
            <p:nvPr/>
          </p:nvSpPr>
          <p:spPr bwMode="auto">
            <a:xfrm>
              <a:off x="3346432" y="334306"/>
              <a:ext cx="71438" cy="71438"/>
            </a:xfrm>
            <a:custGeom>
              <a:avLst/>
              <a:gdLst>
                <a:gd name="T0" fmla="*/ 17 w 19"/>
                <a:gd name="T1" fmla="*/ 0 h 19"/>
                <a:gd name="T2" fmla="*/ 17 w 19"/>
                <a:gd name="T3" fmla="*/ 0 h 19"/>
                <a:gd name="T4" fmla="*/ 0 w 19"/>
                <a:gd name="T5" fmla="*/ 17 h 19"/>
                <a:gd name="T6" fmla="*/ 0 w 19"/>
                <a:gd name="T7" fmla="*/ 17 h 19"/>
                <a:gd name="T8" fmla="*/ 2 w 19"/>
                <a:gd name="T9" fmla="*/ 19 h 19"/>
                <a:gd name="T10" fmla="*/ 4 w 19"/>
                <a:gd name="T11" fmla="*/ 17 h 19"/>
                <a:gd name="T12" fmla="*/ 4 w 19"/>
                <a:gd name="T13" fmla="*/ 17 h 19"/>
                <a:gd name="T14" fmla="*/ 17 w 19"/>
                <a:gd name="T15" fmla="*/ 4 h 19"/>
                <a:gd name="T16" fmla="*/ 17 w 19"/>
                <a:gd name="T17" fmla="*/ 4 h 19"/>
                <a:gd name="T18" fmla="*/ 19 w 19"/>
                <a:gd name="T19" fmla="*/ 2 h 19"/>
                <a:gd name="T20" fmla="*/ 17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7" y="0"/>
                  </a:moveTo>
                  <a:cubicBezTo>
                    <a:pt x="17" y="0"/>
                    <a:pt x="17" y="0"/>
                    <a:pt x="17" y="0"/>
                  </a:cubicBezTo>
                  <a:cubicBezTo>
                    <a:pt x="8" y="0"/>
                    <a:pt x="0" y="8"/>
                    <a:pt x="0" y="17"/>
                  </a:cubicBezTo>
                  <a:cubicBezTo>
                    <a:pt x="0" y="17"/>
                    <a:pt x="0" y="17"/>
                    <a:pt x="0" y="17"/>
                  </a:cubicBezTo>
                  <a:cubicBezTo>
                    <a:pt x="0" y="18"/>
                    <a:pt x="1" y="19"/>
                    <a:pt x="2" y="19"/>
                  </a:cubicBezTo>
                  <a:cubicBezTo>
                    <a:pt x="3" y="19"/>
                    <a:pt x="4" y="18"/>
                    <a:pt x="4" y="17"/>
                  </a:cubicBezTo>
                  <a:cubicBezTo>
                    <a:pt x="4" y="17"/>
                    <a:pt x="4" y="17"/>
                    <a:pt x="4" y="17"/>
                  </a:cubicBezTo>
                  <a:cubicBezTo>
                    <a:pt x="4" y="10"/>
                    <a:pt x="10" y="4"/>
                    <a:pt x="17" y="4"/>
                  </a:cubicBezTo>
                  <a:cubicBezTo>
                    <a:pt x="17" y="4"/>
                    <a:pt x="17" y="4"/>
                    <a:pt x="17" y="4"/>
                  </a:cubicBezTo>
                  <a:cubicBezTo>
                    <a:pt x="18" y="4"/>
                    <a:pt x="19" y="3"/>
                    <a:pt x="19" y="2"/>
                  </a:cubicBezTo>
                  <a:cubicBezTo>
                    <a:pt x="19" y="1"/>
                    <a:pt x="18"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91527096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11"/>
                                        </p:tgtEl>
                                        <p:attrNameLst>
                                          <p:attrName>style.visibility</p:attrName>
                                        </p:attrNameLst>
                                      </p:cBhvr>
                                      <p:to>
                                        <p:strVal val="visible"/>
                                      </p:to>
                                    </p:set>
                                    <p:anim calcmode="lin" valueType="num">
                                      <p:cBhvr>
                                        <p:cTn id="7" dur="500" fill="hold"/>
                                        <p:tgtEl>
                                          <p:spTgt spid="411"/>
                                        </p:tgtEl>
                                        <p:attrNameLst>
                                          <p:attrName>ppt_w</p:attrName>
                                        </p:attrNameLst>
                                      </p:cBhvr>
                                      <p:tavLst>
                                        <p:tav tm="0">
                                          <p:val>
                                            <p:fltVal val="0"/>
                                          </p:val>
                                        </p:tav>
                                        <p:tav tm="100000">
                                          <p:val>
                                            <p:strVal val="#ppt_w"/>
                                          </p:val>
                                        </p:tav>
                                      </p:tavLst>
                                    </p:anim>
                                    <p:anim calcmode="lin" valueType="num">
                                      <p:cBhvr>
                                        <p:cTn id="8" dur="500" fill="hold"/>
                                        <p:tgtEl>
                                          <p:spTgt spid="411"/>
                                        </p:tgtEl>
                                        <p:attrNameLst>
                                          <p:attrName>ppt_h</p:attrName>
                                        </p:attrNameLst>
                                      </p:cBhvr>
                                      <p:tavLst>
                                        <p:tav tm="0">
                                          <p:val>
                                            <p:fltVal val="0"/>
                                          </p:val>
                                        </p:tav>
                                        <p:tav tm="100000">
                                          <p:val>
                                            <p:strVal val="#ppt_h"/>
                                          </p:val>
                                        </p:tav>
                                      </p:tavLst>
                                    </p:anim>
                                    <p:animEffect transition="in" filter="fade">
                                      <p:cBhvr>
                                        <p:cTn id="9" dur="500"/>
                                        <p:tgtEl>
                                          <p:spTgt spid="411"/>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08"/>
                                        </p:tgtEl>
                                        <p:attrNameLst>
                                          <p:attrName>style.visibility</p:attrName>
                                        </p:attrNameLst>
                                      </p:cBhvr>
                                      <p:to>
                                        <p:strVal val="visible"/>
                                      </p:to>
                                    </p:set>
                                    <p:animEffect transition="in" filter="wipe(down)">
                                      <p:cBhvr>
                                        <p:cTn id="13" dur="500"/>
                                        <p:tgtEl>
                                          <p:spTgt spid="408"/>
                                        </p:tgtEl>
                                      </p:cBhvr>
                                    </p:animEffect>
                                  </p:childTnLst>
                                </p:cTn>
                              </p:par>
                              <p:par>
                                <p:cTn id="14" presetID="22" presetClass="entr" presetSubtype="4" fill="hold" nodeType="withEffect">
                                  <p:stCondLst>
                                    <p:cond delay="0"/>
                                  </p:stCondLst>
                                  <p:childTnLst>
                                    <p:set>
                                      <p:cBhvr>
                                        <p:cTn id="15" dur="1" fill="hold">
                                          <p:stCondLst>
                                            <p:cond delay="0"/>
                                          </p:stCondLst>
                                        </p:cTn>
                                        <p:tgtEl>
                                          <p:spTgt spid="382"/>
                                        </p:tgtEl>
                                        <p:attrNameLst>
                                          <p:attrName>style.visibility</p:attrName>
                                        </p:attrNameLst>
                                      </p:cBhvr>
                                      <p:to>
                                        <p:strVal val="visible"/>
                                      </p:to>
                                    </p:set>
                                    <p:animEffect transition="in" filter="wipe(down)">
                                      <p:cBhvr>
                                        <p:cTn id="16" dur="500"/>
                                        <p:tgtEl>
                                          <p:spTgt spid="382"/>
                                        </p:tgtEl>
                                      </p:cBhvr>
                                    </p:animEffect>
                                  </p:childTnLst>
                                </p:cTn>
                              </p:par>
                              <p:par>
                                <p:cTn id="17" presetID="22" presetClass="entr" presetSubtype="4"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wipe(down)">
                                      <p:cBhvr>
                                        <p:cTn id="19" dur="500"/>
                                        <p:tgtEl>
                                          <p:spTgt spid="403"/>
                                        </p:tgtEl>
                                      </p:cBhvr>
                                    </p:animEffect>
                                  </p:childTnLst>
                                </p:cTn>
                              </p:par>
                              <p:par>
                                <p:cTn id="20" presetID="22" presetClass="entr" presetSubtype="8" fill="hold" nodeType="withEffect">
                                  <p:stCondLst>
                                    <p:cond delay="0"/>
                                  </p:stCondLst>
                                  <p:childTnLst>
                                    <p:set>
                                      <p:cBhvr>
                                        <p:cTn id="21" dur="1" fill="hold">
                                          <p:stCondLst>
                                            <p:cond delay="0"/>
                                          </p:stCondLst>
                                        </p:cTn>
                                        <p:tgtEl>
                                          <p:spTgt spid="396"/>
                                        </p:tgtEl>
                                        <p:attrNameLst>
                                          <p:attrName>style.visibility</p:attrName>
                                        </p:attrNameLst>
                                      </p:cBhvr>
                                      <p:to>
                                        <p:strVal val="visible"/>
                                      </p:to>
                                    </p:set>
                                    <p:animEffect transition="in" filter="wipe(left)">
                                      <p:cBhvr>
                                        <p:cTn id="22" dur="500"/>
                                        <p:tgtEl>
                                          <p:spTgt spid="396"/>
                                        </p:tgtEl>
                                      </p:cBhvr>
                                    </p:animEffect>
                                  </p:childTnLst>
                                </p:cTn>
                              </p:par>
                              <p:par>
                                <p:cTn id="23" presetID="22" presetClass="entr" presetSubtype="1" fill="hold" nodeType="withEffect">
                                  <p:stCondLst>
                                    <p:cond delay="0"/>
                                  </p:stCondLst>
                                  <p:childTnLst>
                                    <p:set>
                                      <p:cBhvr>
                                        <p:cTn id="24" dur="1" fill="hold">
                                          <p:stCondLst>
                                            <p:cond delay="0"/>
                                          </p:stCondLst>
                                        </p:cTn>
                                        <p:tgtEl>
                                          <p:spTgt spid="410"/>
                                        </p:tgtEl>
                                        <p:attrNameLst>
                                          <p:attrName>style.visibility</p:attrName>
                                        </p:attrNameLst>
                                      </p:cBhvr>
                                      <p:to>
                                        <p:strVal val="visible"/>
                                      </p:to>
                                    </p:set>
                                    <p:animEffect transition="in" filter="wipe(up)">
                                      <p:cBhvr>
                                        <p:cTn id="25" dur="500"/>
                                        <p:tgtEl>
                                          <p:spTgt spid="410"/>
                                        </p:tgtEl>
                                      </p:cBhvr>
                                    </p:animEffect>
                                  </p:childTnLst>
                                </p:cTn>
                              </p:par>
                              <p:par>
                                <p:cTn id="26" presetID="22" presetClass="entr" presetSubtype="1" fill="hold" nodeType="withEffect">
                                  <p:stCondLst>
                                    <p:cond delay="0"/>
                                  </p:stCondLst>
                                  <p:childTnLst>
                                    <p:set>
                                      <p:cBhvr>
                                        <p:cTn id="27" dur="1" fill="hold">
                                          <p:stCondLst>
                                            <p:cond delay="0"/>
                                          </p:stCondLst>
                                        </p:cTn>
                                        <p:tgtEl>
                                          <p:spTgt spid="388"/>
                                        </p:tgtEl>
                                        <p:attrNameLst>
                                          <p:attrName>style.visibility</p:attrName>
                                        </p:attrNameLst>
                                      </p:cBhvr>
                                      <p:to>
                                        <p:strVal val="visible"/>
                                      </p:to>
                                    </p:set>
                                    <p:animEffect transition="in" filter="wipe(up)">
                                      <p:cBhvr>
                                        <p:cTn id="28" dur="500"/>
                                        <p:tgtEl>
                                          <p:spTgt spid="388"/>
                                        </p:tgtEl>
                                      </p:cBhvr>
                                    </p:animEffect>
                                  </p:childTnLst>
                                </p:cTn>
                              </p:par>
                              <p:par>
                                <p:cTn id="29" presetID="22" presetClass="entr" presetSubtype="1" fill="hold" nodeType="withEffect">
                                  <p:stCondLst>
                                    <p:cond delay="0"/>
                                  </p:stCondLst>
                                  <p:childTnLst>
                                    <p:set>
                                      <p:cBhvr>
                                        <p:cTn id="30" dur="1" fill="hold">
                                          <p:stCondLst>
                                            <p:cond delay="0"/>
                                          </p:stCondLst>
                                        </p:cTn>
                                        <p:tgtEl>
                                          <p:spTgt spid="401"/>
                                        </p:tgtEl>
                                        <p:attrNameLst>
                                          <p:attrName>style.visibility</p:attrName>
                                        </p:attrNameLst>
                                      </p:cBhvr>
                                      <p:to>
                                        <p:strVal val="visible"/>
                                      </p:to>
                                    </p:set>
                                    <p:animEffect transition="in" filter="wipe(up)">
                                      <p:cBhvr>
                                        <p:cTn id="31" dur="500"/>
                                        <p:tgtEl>
                                          <p:spTgt spid="401"/>
                                        </p:tgtEl>
                                      </p:cBhvr>
                                    </p:animEffect>
                                  </p:childTnLst>
                                </p:cTn>
                              </p:par>
                              <p:par>
                                <p:cTn id="32" presetID="22" presetClass="entr" presetSubtype="2" fill="hold" nodeType="withEffect">
                                  <p:stCondLst>
                                    <p:cond delay="0"/>
                                  </p:stCondLst>
                                  <p:childTnLst>
                                    <p:set>
                                      <p:cBhvr>
                                        <p:cTn id="33" dur="1" fill="hold">
                                          <p:stCondLst>
                                            <p:cond delay="0"/>
                                          </p:stCondLst>
                                        </p:cTn>
                                        <p:tgtEl>
                                          <p:spTgt spid="394"/>
                                        </p:tgtEl>
                                        <p:attrNameLst>
                                          <p:attrName>style.visibility</p:attrName>
                                        </p:attrNameLst>
                                      </p:cBhvr>
                                      <p:to>
                                        <p:strVal val="visible"/>
                                      </p:to>
                                    </p:set>
                                    <p:animEffect transition="in" filter="wipe(right)">
                                      <p:cBhvr>
                                        <p:cTn id="34" dur="500"/>
                                        <p:tgtEl>
                                          <p:spTgt spid="394"/>
                                        </p:tgtEl>
                                      </p:cBhvr>
                                    </p:animEffect>
                                  </p:childTnLst>
                                </p:cTn>
                              </p:par>
                            </p:childTnLst>
                          </p:cTn>
                        </p:par>
                        <p:par>
                          <p:cTn id="35" fill="hold">
                            <p:stCondLst>
                              <p:cond delay="1000"/>
                            </p:stCondLst>
                            <p:childTnLst>
                              <p:par>
                                <p:cTn id="36" presetID="21" presetClass="entr" presetSubtype="4" fill="hold" grpId="0" nodeType="afterEffect">
                                  <p:stCondLst>
                                    <p:cond delay="0"/>
                                  </p:stCondLst>
                                  <p:childTnLst>
                                    <p:set>
                                      <p:cBhvr>
                                        <p:cTn id="37" dur="1" fill="hold">
                                          <p:stCondLst>
                                            <p:cond delay="0"/>
                                          </p:stCondLst>
                                        </p:cTn>
                                        <p:tgtEl>
                                          <p:spTgt spid="379"/>
                                        </p:tgtEl>
                                        <p:attrNameLst>
                                          <p:attrName>style.visibility</p:attrName>
                                        </p:attrNameLst>
                                      </p:cBhvr>
                                      <p:to>
                                        <p:strVal val="visible"/>
                                      </p:to>
                                    </p:set>
                                    <p:animEffect transition="in" filter="wheel(4)">
                                      <p:cBhvr>
                                        <p:cTn id="38" dur="750"/>
                                        <p:tgtEl>
                                          <p:spTgt spid="379"/>
                                        </p:tgtEl>
                                      </p:cBhvr>
                                    </p:animEffect>
                                  </p:childTnLst>
                                </p:cTn>
                              </p:par>
                              <p:par>
                                <p:cTn id="39" presetID="21" presetClass="entr" presetSubtype="4" fill="hold" grpId="0" nodeType="withEffect">
                                  <p:stCondLst>
                                    <p:cond delay="0"/>
                                  </p:stCondLst>
                                  <p:childTnLst>
                                    <p:set>
                                      <p:cBhvr>
                                        <p:cTn id="40" dur="1" fill="hold">
                                          <p:stCondLst>
                                            <p:cond delay="0"/>
                                          </p:stCondLst>
                                        </p:cTn>
                                        <p:tgtEl>
                                          <p:spTgt spid="402"/>
                                        </p:tgtEl>
                                        <p:attrNameLst>
                                          <p:attrName>style.visibility</p:attrName>
                                        </p:attrNameLst>
                                      </p:cBhvr>
                                      <p:to>
                                        <p:strVal val="visible"/>
                                      </p:to>
                                    </p:set>
                                    <p:animEffect transition="in" filter="wheel(4)">
                                      <p:cBhvr>
                                        <p:cTn id="41" dur="750"/>
                                        <p:tgtEl>
                                          <p:spTgt spid="402"/>
                                        </p:tgtEl>
                                      </p:cBhvr>
                                    </p:animEffect>
                                  </p:childTnLst>
                                </p:cTn>
                              </p:par>
                              <p:par>
                                <p:cTn id="42" presetID="21" presetClass="entr" presetSubtype="4" fill="hold" grpId="0" nodeType="withEffect">
                                  <p:stCondLst>
                                    <p:cond delay="0"/>
                                  </p:stCondLst>
                                  <p:childTnLst>
                                    <p:set>
                                      <p:cBhvr>
                                        <p:cTn id="43" dur="1" fill="hold">
                                          <p:stCondLst>
                                            <p:cond delay="0"/>
                                          </p:stCondLst>
                                        </p:cTn>
                                        <p:tgtEl>
                                          <p:spTgt spid="395"/>
                                        </p:tgtEl>
                                        <p:attrNameLst>
                                          <p:attrName>style.visibility</p:attrName>
                                        </p:attrNameLst>
                                      </p:cBhvr>
                                      <p:to>
                                        <p:strVal val="visible"/>
                                      </p:to>
                                    </p:set>
                                    <p:animEffect transition="in" filter="wheel(4)">
                                      <p:cBhvr>
                                        <p:cTn id="44" dur="750"/>
                                        <p:tgtEl>
                                          <p:spTgt spid="395"/>
                                        </p:tgtEl>
                                      </p:cBhvr>
                                    </p:animEffect>
                                  </p:childTnLst>
                                </p:cTn>
                              </p:par>
                              <p:par>
                                <p:cTn id="45" presetID="21" presetClass="entr" presetSubtype="4" fill="hold" grpId="0" nodeType="withEffect">
                                  <p:stCondLst>
                                    <p:cond delay="0"/>
                                  </p:stCondLst>
                                  <p:childTnLst>
                                    <p:set>
                                      <p:cBhvr>
                                        <p:cTn id="46" dur="1" fill="hold">
                                          <p:stCondLst>
                                            <p:cond delay="0"/>
                                          </p:stCondLst>
                                        </p:cTn>
                                        <p:tgtEl>
                                          <p:spTgt spid="409"/>
                                        </p:tgtEl>
                                        <p:attrNameLst>
                                          <p:attrName>style.visibility</p:attrName>
                                        </p:attrNameLst>
                                      </p:cBhvr>
                                      <p:to>
                                        <p:strVal val="visible"/>
                                      </p:to>
                                    </p:set>
                                    <p:animEffect transition="in" filter="wheel(4)">
                                      <p:cBhvr>
                                        <p:cTn id="47" dur="750"/>
                                        <p:tgtEl>
                                          <p:spTgt spid="409"/>
                                        </p:tgtEl>
                                      </p:cBhvr>
                                    </p:animEffect>
                                  </p:childTnLst>
                                </p:cTn>
                              </p:par>
                              <p:par>
                                <p:cTn id="48" presetID="21" presetClass="entr" presetSubtype="4" fill="hold" grpId="0" nodeType="withEffect">
                                  <p:stCondLst>
                                    <p:cond delay="0"/>
                                  </p:stCondLst>
                                  <p:childTnLst>
                                    <p:set>
                                      <p:cBhvr>
                                        <p:cTn id="49" dur="1" fill="hold">
                                          <p:stCondLst>
                                            <p:cond delay="0"/>
                                          </p:stCondLst>
                                        </p:cTn>
                                        <p:tgtEl>
                                          <p:spTgt spid="387"/>
                                        </p:tgtEl>
                                        <p:attrNameLst>
                                          <p:attrName>style.visibility</p:attrName>
                                        </p:attrNameLst>
                                      </p:cBhvr>
                                      <p:to>
                                        <p:strVal val="visible"/>
                                      </p:to>
                                    </p:set>
                                    <p:animEffect transition="in" filter="wheel(4)">
                                      <p:cBhvr>
                                        <p:cTn id="50" dur="750"/>
                                        <p:tgtEl>
                                          <p:spTgt spid="387"/>
                                        </p:tgtEl>
                                      </p:cBhvr>
                                    </p:animEffect>
                                  </p:childTnLst>
                                </p:cTn>
                              </p:par>
                              <p:par>
                                <p:cTn id="51" presetID="21" presetClass="entr" presetSubtype="4" fill="hold" grpId="0" nodeType="withEffect">
                                  <p:stCondLst>
                                    <p:cond delay="0"/>
                                  </p:stCondLst>
                                  <p:childTnLst>
                                    <p:set>
                                      <p:cBhvr>
                                        <p:cTn id="52" dur="1" fill="hold">
                                          <p:stCondLst>
                                            <p:cond delay="0"/>
                                          </p:stCondLst>
                                        </p:cTn>
                                        <p:tgtEl>
                                          <p:spTgt spid="400"/>
                                        </p:tgtEl>
                                        <p:attrNameLst>
                                          <p:attrName>style.visibility</p:attrName>
                                        </p:attrNameLst>
                                      </p:cBhvr>
                                      <p:to>
                                        <p:strVal val="visible"/>
                                      </p:to>
                                    </p:set>
                                    <p:animEffect transition="in" filter="wheel(4)">
                                      <p:cBhvr>
                                        <p:cTn id="53" dur="750"/>
                                        <p:tgtEl>
                                          <p:spTgt spid="400"/>
                                        </p:tgtEl>
                                      </p:cBhvr>
                                    </p:animEffect>
                                  </p:childTnLst>
                                </p:cTn>
                              </p:par>
                              <p:par>
                                <p:cTn id="54" presetID="21" presetClass="entr" presetSubtype="4" fill="hold" grpId="0"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wheel(4)">
                                      <p:cBhvr>
                                        <p:cTn id="56" dur="750"/>
                                        <p:tgtEl>
                                          <p:spTgt spid="393"/>
                                        </p:tgtEl>
                                      </p:cBhvr>
                                    </p:animEffect>
                                  </p:childTnLst>
                                </p:cTn>
                              </p:par>
                              <p:par>
                                <p:cTn id="57" presetID="21" presetClass="entr" presetSubtype="4" fill="hold" grpId="0" nodeType="withEffect">
                                  <p:stCondLst>
                                    <p:cond delay="0"/>
                                  </p:stCondLst>
                                  <p:childTnLst>
                                    <p:set>
                                      <p:cBhvr>
                                        <p:cTn id="58" dur="1" fill="hold">
                                          <p:stCondLst>
                                            <p:cond delay="0"/>
                                          </p:stCondLst>
                                        </p:cTn>
                                        <p:tgtEl>
                                          <p:spTgt spid="407"/>
                                        </p:tgtEl>
                                        <p:attrNameLst>
                                          <p:attrName>style.visibility</p:attrName>
                                        </p:attrNameLst>
                                      </p:cBhvr>
                                      <p:to>
                                        <p:strVal val="visible"/>
                                      </p:to>
                                    </p:set>
                                    <p:animEffect transition="in" filter="wheel(4)">
                                      <p:cBhvr>
                                        <p:cTn id="59" dur="750"/>
                                        <p:tgtEl>
                                          <p:spTgt spid="407"/>
                                        </p:tgtEl>
                                      </p:cBhvr>
                                    </p:animEffect>
                                  </p:childTnLst>
                                </p:cTn>
                              </p:par>
                            </p:childTnLst>
                          </p:cTn>
                        </p:par>
                        <p:par>
                          <p:cTn id="60" fill="hold">
                            <p:stCondLst>
                              <p:cond delay="1750"/>
                            </p:stCondLst>
                            <p:childTnLst>
                              <p:par>
                                <p:cTn id="61" presetID="53" presetClass="entr" presetSubtype="16" fill="hold" nodeType="afterEffect">
                                  <p:stCondLst>
                                    <p:cond delay="0"/>
                                  </p:stCondLst>
                                  <p:childTnLst>
                                    <p:set>
                                      <p:cBhvr>
                                        <p:cTn id="62" dur="1" fill="hold">
                                          <p:stCondLst>
                                            <p:cond delay="0"/>
                                          </p:stCondLst>
                                        </p:cTn>
                                        <p:tgtEl>
                                          <p:spTgt spid="418"/>
                                        </p:tgtEl>
                                        <p:attrNameLst>
                                          <p:attrName>style.visibility</p:attrName>
                                        </p:attrNameLst>
                                      </p:cBhvr>
                                      <p:to>
                                        <p:strVal val="visible"/>
                                      </p:to>
                                    </p:set>
                                    <p:anim calcmode="lin" valueType="num">
                                      <p:cBhvr>
                                        <p:cTn id="63" dur="500" fill="hold"/>
                                        <p:tgtEl>
                                          <p:spTgt spid="418"/>
                                        </p:tgtEl>
                                        <p:attrNameLst>
                                          <p:attrName>ppt_w</p:attrName>
                                        </p:attrNameLst>
                                      </p:cBhvr>
                                      <p:tavLst>
                                        <p:tav tm="0">
                                          <p:val>
                                            <p:fltVal val="0"/>
                                          </p:val>
                                        </p:tav>
                                        <p:tav tm="100000">
                                          <p:val>
                                            <p:strVal val="#ppt_w"/>
                                          </p:val>
                                        </p:tav>
                                      </p:tavLst>
                                    </p:anim>
                                    <p:anim calcmode="lin" valueType="num">
                                      <p:cBhvr>
                                        <p:cTn id="64" dur="500" fill="hold"/>
                                        <p:tgtEl>
                                          <p:spTgt spid="418"/>
                                        </p:tgtEl>
                                        <p:attrNameLst>
                                          <p:attrName>ppt_h</p:attrName>
                                        </p:attrNameLst>
                                      </p:cBhvr>
                                      <p:tavLst>
                                        <p:tav tm="0">
                                          <p:val>
                                            <p:fltVal val="0"/>
                                          </p:val>
                                        </p:tav>
                                        <p:tav tm="100000">
                                          <p:val>
                                            <p:strVal val="#ppt_h"/>
                                          </p:val>
                                        </p:tav>
                                      </p:tavLst>
                                    </p:anim>
                                    <p:animEffect transition="in" filter="fade">
                                      <p:cBhvr>
                                        <p:cTn id="65" dur="500"/>
                                        <p:tgtEl>
                                          <p:spTgt spid="418"/>
                                        </p:tgtEl>
                                      </p:cBhvr>
                                    </p:animEffect>
                                  </p:childTnLst>
                                </p:cTn>
                              </p:par>
                              <p:par>
                                <p:cTn id="66" presetID="53" presetClass="entr" presetSubtype="16" fill="hold" nodeType="withEffect">
                                  <p:stCondLst>
                                    <p:cond delay="0"/>
                                  </p:stCondLst>
                                  <p:childTnLst>
                                    <p:set>
                                      <p:cBhvr>
                                        <p:cTn id="67" dur="1" fill="hold">
                                          <p:stCondLst>
                                            <p:cond delay="0"/>
                                          </p:stCondLst>
                                        </p:cTn>
                                        <p:tgtEl>
                                          <p:spTgt spid="445"/>
                                        </p:tgtEl>
                                        <p:attrNameLst>
                                          <p:attrName>style.visibility</p:attrName>
                                        </p:attrNameLst>
                                      </p:cBhvr>
                                      <p:to>
                                        <p:strVal val="visible"/>
                                      </p:to>
                                    </p:set>
                                    <p:anim calcmode="lin" valueType="num">
                                      <p:cBhvr>
                                        <p:cTn id="68" dur="500" fill="hold"/>
                                        <p:tgtEl>
                                          <p:spTgt spid="445"/>
                                        </p:tgtEl>
                                        <p:attrNameLst>
                                          <p:attrName>ppt_w</p:attrName>
                                        </p:attrNameLst>
                                      </p:cBhvr>
                                      <p:tavLst>
                                        <p:tav tm="0">
                                          <p:val>
                                            <p:fltVal val="0"/>
                                          </p:val>
                                        </p:tav>
                                        <p:tav tm="100000">
                                          <p:val>
                                            <p:strVal val="#ppt_w"/>
                                          </p:val>
                                        </p:tav>
                                      </p:tavLst>
                                    </p:anim>
                                    <p:anim calcmode="lin" valueType="num">
                                      <p:cBhvr>
                                        <p:cTn id="69" dur="500" fill="hold"/>
                                        <p:tgtEl>
                                          <p:spTgt spid="445"/>
                                        </p:tgtEl>
                                        <p:attrNameLst>
                                          <p:attrName>ppt_h</p:attrName>
                                        </p:attrNameLst>
                                      </p:cBhvr>
                                      <p:tavLst>
                                        <p:tav tm="0">
                                          <p:val>
                                            <p:fltVal val="0"/>
                                          </p:val>
                                        </p:tav>
                                        <p:tav tm="100000">
                                          <p:val>
                                            <p:strVal val="#ppt_h"/>
                                          </p:val>
                                        </p:tav>
                                      </p:tavLst>
                                    </p:anim>
                                    <p:animEffect transition="in" filter="fade">
                                      <p:cBhvr>
                                        <p:cTn id="70" dur="500"/>
                                        <p:tgtEl>
                                          <p:spTgt spid="445"/>
                                        </p:tgtEl>
                                      </p:cBhvr>
                                    </p:animEffect>
                                  </p:childTnLst>
                                </p:cTn>
                              </p:par>
                              <p:par>
                                <p:cTn id="71" presetID="53" presetClass="entr" presetSubtype="16" fill="hold" nodeType="withEffect">
                                  <p:stCondLst>
                                    <p:cond delay="0"/>
                                  </p:stCondLst>
                                  <p:childTnLst>
                                    <p:set>
                                      <p:cBhvr>
                                        <p:cTn id="72" dur="1" fill="hold">
                                          <p:stCondLst>
                                            <p:cond delay="0"/>
                                          </p:stCondLst>
                                        </p:cTn>
                                        <p:tgtEl>
                                          <p:spTgt spid="446"/>
                                        </p:tgtEl>
                                        <p:attrNameLst>
                                          <p:attrName>style.visibility</p:attrName>
                                        </p:attrNameLst>
                                      </p:cBhvr>
                                      <p:to>
                                        <p:strVal val="visible"/>
                                      </p:to>
                                    </p:set>
                                    <p:anim calcmode="lin" valueType="num">
                                      <p:cBhvr>
                                        <p:cTn id="73" dur="500" fill="hold"/>
                                        <p:tgtEl>
                                          <p:spTgt spid="446"/>
                                        </p:tgtEl>
                                        <p:attrNameLst>
                                          <p:attrName>ppt_w</p:attrName>
                                        </p:attrNameLst>
                                      </p:cBhvr>
                                      <p:tavLst>
                                        <p:tav tm="0">
                                          <p:val>
                                            <p:fltVal val="0"/>
                                          </p:val>
                                        </p:tav>
                                        <p:tav tm="100000">
                                          <p:val>
                                            <p:strVal val="#ppt_w"/>
                                          </p:val>
                                        </p:tav>
                                      </p:tavLst>
                                    </p:anim>
                                    <p:anim calcmode="lin" valueType="num">
                                      <p:cBhvr>
                                        <p:cTn id="74" dur="500" fill="hold"/>
                                        <p:tgtEl>
                                          <p:spTgt spid="446"/>
                                        </p:tgtEl>
                                        <p:attrNameLst>
                                          <p:attrName>ppt_h</p:attrName>
                                        </p:attrNameLst>
                                      </p:cBhvr>
                                      <p:tavLst>
                                        <p:tav tm="0">
                                          <p:val>
                                            <p:fltVal val="0"/>
                                          </p:val>
                                        </p:tav>
                                        <p:tav tm="100000">
                                          <p:val>
                                            <p:strVal val="#ppt_h"/>
                                          </p:val>
                                        </p:tav>
                                      </p:tavLst>
                                    </p:anim>
                                    <p:animEffect transition="in" filter="fade">
                                      <p:cBhvr>
                                        <p:cTn id="75" dur="500"/>
                                        <p:tgtEl>
                                          <p:spTgt spid="446"/>
                                        </p:tgtEl>
                                      </p:cBhvr>
                                    </p:animEffect>
                                  </p:childTnLst>
                                </p:cTn>
                              </p:par>
                              <p:par>
                                <p:cTn id="76" presetID="53" presetClass="entr" presetSubtype="16" fill="hold" nodeType="withEffect">
                                  <p:stCondLst>
                                    <p:cond delay="0"/>
                                  </p:stCondLst>
                                  <p:childTnLst>
                                    <p:set>
                                      <p:cBhvr>
                                        <p:cTn id="77" dur="1" fill="hold">
                                          <p:stCondLst>
                                            <p:cond delay="0"/>
                                          </p:stCondLst>
                                        </p:cTn>
                                        <p:tgtEl>
                                          <p:spTgt spid="447"/>
                                        </p:tgtEl>
                                        <p:attrNameLst>
                                          <p:attrName>style.visibility</p:attrName>
                                        </p:attrNameLst>
                                      </p:cBhvr>
                                      <p:to>
                                        <p:strVal val="visible"/>
                                      </p:to>
                                    </p:set>
                                    <p:anim calcmode="lin" valueType="num">
                                      <p:cBhvr>
                                        <p:cTn id="78" dur="500" fill="hold"/>
                                        <p:tgtEl>
                                          <p:spTgt spid="447"/>
                                        </p:tgtEl>
                                        <p:attrNameLst>
                                          <p:attrName>ppt_w</p:attrName>
                                        </p:attrNameLst>
                                      </p:cBhvr>
                                      <p:tavLst>
                                        <p:tav tm="0">
                                          <p:val>
                                            <p:fltVal val="0"/>
                                          </p:val>
                                        </p:tav>
                                        <p:tav tm="100000">
                                          <p:val>
                                            <p:strVal val="#ppt_w"/>
                                          </p:val>
                                        </p:tav>
                                      </p:tavLst>
                                    </p:anim>
                                    <p:anim calcmode="lin" valueType="num">
                                      <p:cBhvr>
                                        <p:cTn id="79" dur="500" fill="hold"/>
                                        <p:tgtEl>
                                          <p:spTgt spid="447"/>
                                        </p:tgtEl>
                                        <p:attrNameLst>
                                          <p:attrName>ppt_h</p:attrName>
                                        </p:attrNameLst>
                                      </p:cBhvr>
                                      <p:tavLst>
                                        <p:tav tm="0">
                                          <p:val>
                                            <p:fltVal val="0"/>
                                          </p:val>
                                        </p:tav>
                                        <p:tav tm="100000">
                                          <p:val>
                                            <p:strVal val="#ppt_h"/>
                                          </p:val>
                                        </p:tav>
                                      </p:tavLst>
                                    </p:anim>
                                    <p:animEffect transition="in" filter="fade">
                                      <p:cBhvr>
                                        <p:cTn id="80" dur="500"/>
                                        <p:tgtEl>
                                          <p:spTgt spid="447"/>
                                        </p:tgtEl>
                                      </p:cBhvr>
                                    </p:animEffect>
                                  </p:childTnLst>
                                </p:cTn>
                              </p:par>
                              <p:par>
                                <p:cTn id="81" presetID="53" presetClass="entr" presetSubtype="16" fill="hold" nodeType="withEffect">
                                  <p:stCondLst>
                                    <p:cond delay="0"/>
                                  </p:stCondLst>
                                  <p:childTnLst>
                                    <p:set>
                                      <p:cBhvr>
                                        <p:cTn id="82" dur="1" fill="hold">
                                          <p:stCondLst>
                                            <p:cond delay="0"/>
                                          </p:stCondLst>
                                        </p:cTn>
                                        <p:tgtEl>
                                          <p:spTgt spid="448"/>
                                        </p:tgtEl>
                                        <p:attrNameLst>
                                          <p:attrName>style.visibility</p:attrName>
                                        </p:attrNameLst>
                                      </p:cBhvr>
                                      <p:to>
                                        <p:strVal val="visible"/>
                                      </p:to>
                                    </p:set>
                                    <p:anim calcmode="lin" valueType="num">
                                      <p:cBhvr>
                                        <p:cTn id="83" dur="500" fill="hold"/>
                                        <p:tgtEl>
                                          <p:spTgt spid="448"/>
                                        </p:tgtEl>
                                        <p:attrNameLst>
                                          <p:attrName>ppt_w</p:attrName>
                                        </p:attrNameLst>
                                      </p:cBhvr>
                                      <p:tavLst>
                                        <p:tav tm="0">
                                          <p:val>
                                            <p:fltVal val="0"/>
                                          </p:val>
                                        </p:tav>
                                        <p:tav tm="100000">
                                          <p:val>
                                            <p:strVal val="#ppt_w"/>
                                          </p:val>
                                        </p:tav>
                                      </p:tavLst>
                                    </p:anim>
                                    <p:anim calcmode="lin" valueType="num">
                                      <p:cBhvr>
                                        <p:cTn id="84" dur="500" fill="hold"/>
                                        <p:tgtEl>
                                          <p:spTgt spid="448"/>
                                        </p:tgtEl>
                                        <p:attrNameLst>
                                          <p:attrName>ppt_h</p:attrName>
                                        </p:attrNameLst>
                                      </p:cBhvr>
                                      <p:tavLst>
                                        <p:tav tm="0">
                                          <p:val>
                                            <p:fltVal val="0"/>
                                          </p:val>
                                        </p:tav>
                                        <p:tav tm="100000">
                                          <p:val>
                                            <p:strVal val="#ppt_h"/>
                                          </p:val>
                                        </p:tav>
                                      </p:tavLst>
                                    </p:anim>
                                    <p:animEffect transition="in" filter="fade">
                                      <p:cBhvr>
                                        <p:cTn id="85" dur="500"/>
                                        <p:tgtEl>
                                          <p:spTgt spid="448"/>
                                        </p:tgtEl>
                                      </p:cBhvr>
                                    </p:animEffect>
                                  </p:childTnLst>
                                </p:cTn>
                              </p:par>
                              <p:par>
                                <p:cTn id="86" presetID="53" presetClass="entr" presetSubtype="16" fill="hold" nodeType="withEffect">
                                  <p:stCondLst>
                                    <p:cond delay="0"/>
                                  </p:stCondLst>
                                  <p:childTnLst>
                                    <p:set>
                                      <p:cBhvr>
                                        <p:cTn id="87" dur="1" fill="hold">
                                          <p:stCondLst>
                                            <p:cond delay="0"/>
                                          </p:stCondLst>
                                        </p:cTn>
                                        <p:tgtEl>
                                          <p:spTgt spid="466"/>
                                        </p:tgtEl>
                                        <p:attrNameLst>
                                          <p:attrName>style.visibility</p:attrName>
                                        </p:attrNameLst>
                                      </p:cBhvr>
                                      <p:to>
                                        <p:strVal val="visible"/>
                                      </p:to>
                                    </p:set>
                                    <p:anim calcmode="lin" valueType="num">
                                      <p:cBhvr>
                                        <p:cTn id="88" dur="500" fill="hold"/>
                                        <p:tgtEl>
                                          <p:spTgt spid="466"/>
                                        </p:tgtEl>
                                        <p:attrNameLst>
                                          <p:attrName>ppt_w</p:attrName>
                                        </p:attrNameLst>
                                      </p:cBhvr>
                                      <p:tavLst>
                                        <p:tav tm="0">
                                          <p:val>
                                            <p:fltVal val="0"/>
                                          </p:val>
                                        </p:tav>
                                        <p:tav tm="100000">
                                          <p:val>
                                            <p:strVal val="#ppt_w"/>
                                          </p:val>
                                        </p:tav>
                                      </p:tavLst>
                                    </p:anim>
                                    <p:anim calcmode="lin" valueType="num">
                                      <p:cBhvr>
                                        <p:cTn id="89" dur="500" fill="hold"/>
                                        <p:tgtEl>
                                          <p:spTgt spid="466"/>
                                        </p:tgtEl>
                                        <p:attrNameLst>
                                          <p:attrName>ppt_h</p:attrName>
                                        </p:attrNameLst>
                                      </p:cBhvr>
                                      <p:tavLst>
                                        <p:tav tm="0">
                                          <p:val>
                                            <p:fltVal val="0"/>
                                          </p:val>
                                        </p:tav>
                                        <p:tav tm="100000">
                                          <p:val>
                                            <p:strVal val="#ppt_h"/>
                                          </p:val>
                                        </p:tav>
                                      </p:tavLst>
                                    </p:anim>
                                    <p:animEffect transition="in" filter="fade">
                                      <p:cBhvr>
                                        <p:cTn id="90" dur="500"/>
                                        <p:tgtEl>
                                          <p:spTgt spid="466"/>
                                        </p:tgtEl>
                                      </p:cBhvr>
                                    </p:animEffect>
                                  </p:childTnLst>
                                </p:cTn>
                              </p:par>
                              <p:par>
                                <p:cTn id="91" presetID="53" presetClass="entr" presetSubtype="16" fill="hold" nodeType="withEffect">
                                  <p:stCondLst>
                                    <p:cond delay="0"/>
                                  </p:stCondLst>
                                  <p:childTnLst>
                                    <p:set>
                                      <p:cBhvr>
                                        <p:cTn id="92" dur="1" fill="hold">
                                          <p:stCondLst>
                                            <p:cond delay="0"/>
                                          </p:stCondLst>
                                        </p:cTn>
                                        <p:tgtEl>
                                          <p:spTgt spid="465"/>
                                        </p:tgtEl>
                                        <p:attrNameLst>
                                          <p:attrName>style.visibility</p:attrName>
                                        </p:attrNameLst>
                                      </p:cBhvr>
                                      <p:to>
                                        <p:strVal val="visible"/>
                                      </p:to>
                                    </p:set>
                                    <p:anim calcmode="lin" valueType="num">
                                      <p:cBhvr>
                                        <p:cTn id="93" dur="500" fill="hold"/>
                                        <p:tgtEl>
                                          <p:spTgt spid="465"/>
                                        </p:tgtEl>
                                        <p:attrNameLst>
                                          <p:attrName>ppt_w</p:attrName>
                                        </p:attrNameLst>
                                      </p:cBhvr>
                                      <p:tavLst>
                                        <p:tav tm="0">
                                          <p:val>
                                            <p:fltVal val="0"/>
                                          </p:val>
                                        </p:tav>
                                        <p:tav tm="100000">
                                          <p:val>
                                            <p:strVal val="#ppt_w"/>
                                          </p:val>
                                        </p:tav>
                                      </p:tavLst>
                                    </p:anim>
                                    <p:anim calcmode="lin" valueType="num">
                                      <p:cBhvr>
                                        <p:cTn id="94" dur="500" fill="hold"/>
                                        <p:tgtEl>
                                          <p:spTgt spid="465"/>
                                        </p:tgtEl>
                                        <p:attrNameLst>
                                          <p:attrName>ppt_h</p:attrName>
                                        </p:attrNameLst>
                                      </p:cBhvr>
                                      <p:tavLst>
                                        <p:tav tm="0">
                                          <p:val>
                                            <p:fltVal val="0"/>
                                          </p:val>
                                        </p:tav>
                                        <p:tav tm="100000">
                                          <p:val>
                                            <p:strVal val="#ppt_h"/>
                                          </p:val>
                                        </p:tav>
                                      </p:tavLst>
                                    </p:anim>
                                    <p:animEffect transition="in" filter="fade">
                                      <p:cBhvr>
                                        <p:cTn id="95" dur="500"/>
                                        <p:tgtEl>
                                          <p:spTgt spid="465"/>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444"/>
                                        </p:tgtEl>
                                        <p:attrNameLst>
                                          <p:attrName>style.visibility</p:attrName>
                                        </p:attrNameLst>
                                      </p:cBhvr>
                                      <p:to>
                                        <p:strVal val="visible"/>
                                      </p:to>
                                    </p:set>
                                    <p:anim calcmode="lin" valueType="num">
                                      <p:cBhvr>
                                        <p:cTn id="98" dur="500" fill="hold"/>
                                        <p:tgtEl>
                                          <p:spTgt spid="444"/>
                                        </p:tgtEl>
                                        <p:attrNameLst>
                                          <p:attrName>ppt_w</p:attrName>
                                        </p:attrNameLst>
                                      </p:cBhvr>
                                      <p:tavLst>
                                        <p:tav tm="0">
                                          <p:val>
                                            <p:fltVal val="0"/>
                                          </p:val>
                                        </p:tav>
                                        <p:tav tm="100000">
                                          <p:val>
                                            <p:strVal val="#ppt_w"/>
                                          </p:val>
                                        </p:tav>
                                      </p:tavLst>
                                    </p:anim>
                                    <p:anim calcmode="lin" valueType="num">
                                      <p:cBhvr>
                                        <p:cTn id="99" dur="500" fill="hold"/>
                                        <p:tgtEl>
                                          <p:spTgt spid="444"/>
                                        </p:tgtEl>
                                        <p:attrNameLst>
                                          <p:attrName>ppt_h</p:attrName>
                                        </p:attrNameLst>
                                      </p:cBhvr>
                                      <p:tavLst>
                                        <p:tav tm="0">
                                          <p:val>
                                            <p:fltVal val="0"/>
                                          </p:val>
                                        </p:tav>
                                        <p:tav tm="100000">
                                          <p:val>
                                            <p:strVal val="#ppt_h"/>
                                          </p:val>
                                        </p:tav>
                                      </p:tavLst>
                                    </p:anim>
                                    <p:animEffect transition="in" filter="fade">
                                      <p:cBhvr>
                                        <p:cTn id="100" dur="500"/>
                                        <p:tgtEl>
                                          <p:spTgt spid="444"/>
                                        </p:tgtEl>
                                      </p:cBhvr>
                                    </p:animEffect>
                                  </p:childTnLst>
                                </p:cTn>
                              </p:par>
                            </p:childTnLst>
                          </p:cTn>
                        </p:par>
                        <p:par>
                          <p:cTn id="101" fill="hold">
                            <p:stCondLst>
                              <p:cond delay="2250"/>
                            </p:stCondLst>
                            <p:childTnLst>
                              <p:par>
                                <p:cTn id="102" presetID="10" presetClass="entr" presetSubtype="0" fill="hold" grpId="0" nodeType="afterEffect">
                                  <p:stCondLst>
                                    <p:cond delay="0"/>
                                  </p:stCondLst>
                                  <p:childTnLst>
                                    <p:set>
                                      <p:cBhvr>
                                        <p:cTn id="103" dur="1" fill="hold">
                                          <p:stCondLst>
                                            <p:cond delay="0"/>
                                          </p:stCondLst>
                                        </p:cTn>
                                        <p:tgtEl>
                                          <p:spTgt spid="412"/>
                                        </p:tgtEl>
                                        <p:attrNameLst>
                                          <p:attrName>style.visibility</p:attrName>
                                        </p:attrNameLst>
                                      </p:cBhvr>
                                      <p:to>
                                        <p:strVal val="visible"/>
                                      </p:to>
                                    </p:set>
                                    <p:animEffect transition="in" filter="fade">
                                      <p:cBhvr>
                                        <p:cTn id="104" dur="500"/>
                                        <p:tgtEl>
                                          <p:spTgt spid="4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0"/>
                                        </p:tgtEl>
                                        <p:attrNameLst>
                                          <p:attrName>style.visibility</p:attrName>
                                        </p:attrNameLst>
                                      </p:cBhvr>
                                      <p:to>
                                        <p:strVal val="visible"/>
                                      </p:to>
                                    </p:set>
                                    <p:animEffect transition="in" filter="fade">
                                      <p:cBhvr>
                                        <p:cTn id="107" dur="500"/>
                                        <p:tgtEl>
                                          <p:spTgt spid="45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51"/>
                                        </p:tgtEl>
                                        <p:attrNameLst>
                                          <p:attrName>style.visibility</p:attrName>
                                        </p:attrNameLst>
                                      </p:cBhvr>
                                      <p:to>
                                        <p:strVal val="visible"/>
                                      </p:to>
                                    </p:set>
                                    <p:animEffect transition="in" filter="fade">
                                      <p:cBhvr>
                                        <p:cTn id="110" dur="500"/>
                                        <p:tgtEl>
                                          <p:spTgt spid="45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52"/>
                                        </p:tgtEl>
                                        <p:attrNameLst>
                                          <p:attrName>style.visibility</p:attrName>
                                        </p:attrNameLst>
                                      </p:cBhvr>
                                      <p:to>
                                        <p:strVal val="visible"/>
                                      </p:to>
                                    </p:set>
                                    <p:animEffect transition="in" filter="fade">
                                      <p:cBhvr>
                                        <p:cTn id="113" dur="500"/>
                                        <p:tgtEl>
                                          <p:spTgt spid="45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56"/>
                                        </p:tgtEl>
                                        <p:attrNameLst>
                                          <p:attrName>style.visibility</p:attrName>
                                        </p:attrNameLst>
                                      </p:cBhvr>
                                      <p:to>
                                        <p:strVal val="visible"/>
                                      </p:to>
                                    </p:set>
                                    <p:animEffect transition="in" filter="fade">
                                      <p:cBhvr>
                                        <p:cTn id="116" dur="500"/>
                                        <p:tgtEl>
                                          <p:spTgt spid="45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55"/>
                                        </p:tgtEl>
                                        <p:attrNameLst>
                                          <p:attrName>style.visibility</p:attrName>
                                        </p:attrNameLst>
                                      </p:cBhvr>
                                      <p:to>
                                        <p:strVal val="visible"/>
                                      </p:to>
                                    </p:set>
                                    <p:animEffect transition="in" filter="fade">
                                      <p:cBhvr>
                                        <p:cTn id="119" dur="500"/>
                                        <p:tgtEl>
                                          <p:spTgt spid="45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54"/>
                                        </p:tgtEl>
                                        <p:attrNameLst>
                                          <p:attrName>style.visibility</p:attrName>
                                        </p:attrNameLst>
                                      </p:cBhvr>
                                      <p:to>
                                        <p:strVal val="visible"/>
                                      </p:to>
                                    </p:set>
                                    <p:animEffect transition="in" filter="fade">
                                      <p:cBhvr>
                                        <p:cTn id="122" dur="500"/>
                                        <p:tgtEl>
                                          <p:spTgt spid="45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53"/>
                                        </p:tgtEl>
                                        <p:attrNameLst>
                                          <p:attrName>style.visibility</p:attrName>
                                        </p:attrNameLst>
                                      </p:cBhvr>
                                      <p:to>
                                        <p:strVal val="visible"/>
                                      </p:to>
                                    </p:set>
                                    <p:animEffect transition="in" filter="fade">
                                      <p:cBhvr>
                                        <p:cTn id="125" dur="5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nimBg="1"/>
      <p:bldP spid="387" grpId="0" animBg="1"/>
      <p:bldP spid="395" grpId="0" animBg="1"/>
      <p:bldP spid="393" grpId="0" animBg="1"/>
      <p:bldP spid="402" grpId="0" animBg="1"/>
      <p:bldP spid="400" grpId="0" animBg="1"/>
      <p:bldP spid="409" grpId="0" animBg="1"/>
      <p:bldP spid="407" grpId="0" animBg="1"/>
      <p:bldP spid="412" grpId="0"/>
      <p:bldP spid="444" grpId="0" animBg="1"/>
      <p:bldP spid="450" grpId="0"/>
      <p:bldP spid="451" grpId="0"/>
      <p:bldP spid="452" grpId="0"/>
      <p:bldP spid="453" grpId="0"/>
      <p:bldP spid="454" grpId="0"/>
      <p:bldP spid="455" grpId="0"/>
      <p:bldP spid="4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7E91B4-91D5-3205-D6FA-2B504FA15CA0}"/>
              </a:ext>
            </a:extLst>
          </p:cNvPr>
          <p:cNvGrpSpPr/>
          <p:nvPr/>
        </p:nvGrpSpPr>
        <p:grpSpPr>
          <a:xfrm>
            <a:off x="4708329" y="1826591"/>
            <a:ext cx="2535130" cy="3969298"/>
            <a:chOff x="3450091" y="1826591"/>
            <a:chExt cx="2535130" cy="3969298"/>
          </a:xfrm>
        </p:grpSpPr>
        <p:sp>
          <p:nvSpPr>
            <p:cNvPr id="30" name="Rectangle 29">
              <a:extLst>
                <a:ext uri="{FF2B5EF4-FFF2-40B4-BE49-F238E27FC236}">
                  <a16:creationId xmlns:a16="http://schemas.microsoft.com/office/drawing/2014/main" id="{0558EE72-A651-436B-8848-7810770A7775}"/>
                </a:ext>
              </a:extLst>
            </p:cNvPr>
            <p:cNvSpPr/>
            <p:nvPr/>
          </p:nvSpPr>
          <p:spPr>
            <a:xfrm>
              <a:off x="3450091" y="2364391"/>
              <a:ext cx="2535130" cy="3431498"/>
            </a:xfrm>
            <a:prstGeom prst="rect">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24C805F-9673-43D5-A46C-51E0CB626FEF}"/>
                </a:ext>
              </a:extLst>
            </p:cNvPr>
            <p:cNvSpPr/>
            <p:nvPr/>
          </p:nvSpPr>
          <p:spPr>
            <a:xfrm>
              <a:off x="4179855" y="1826591"/>
              <a:ext cx="1075600" cy="107560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7763AD1-D921-4E8B-97ED-EB1A7694BB76}"/>
                </a:ext>
              </a:extLst>
            </p:cNvPr>
            <p:cNvSpPr/>
            <p:nvPr/>
          </p:nvSpPr>
          <p:spPr>
            <a:xfrm>
              <a:off x="3650900" y="3686081"/>
              <a:ext cx="2116854" cy="1131079"/>
            </a:xfrm>
            <a:prstGeom prst="rect">
              <a:avLst/>
            </a:prstGeom>
          </p:spPr>
          <p:txBody>
            <a:bodyPr wrap="square">
              <a:spAutoFit/>
            </a:bodyPr>
            <a:lstStyle/>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Product Engineering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CAD </a:t>
              </a:r>
              <a:r>
                <a:rPr lang="en-IN" sz="1200" dirty="0">
                  <a:solidFill>
                    <a:schemeClr val="bg1"/>
                  </a:solidFill>
                  <a:latin typeface="AvenirLTPro-Book" panose="020B0502020203020204" pitchFamily="34" charset="0"/>
                </a:rPr>
                <a:t>Design and Detailing</a:t>
              </a:r>
              <a:endParaRPr lang="en-US" sz="1200" dirty="0">
                <a:solidFill>
                  <a:schemeClr val="bg1"/>
                </a:solidFill>
                <a:latin typeface="AvenirLTPro-Book" panose="020B0502020203020204" pitchFamily="34" charset="0"/>
              </a:endParaRP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Product optimization</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Assembly Prototype (Full Scale Functional)</a:t>
              </a:r>
            </a:p>
          </p:txBody>
        </p:sp>
        <p:sp>
          <p:nvSpPr>
            <p:cNvPr id="21" name="Rectangle 20">
              <a:extLst>
                <a:ext uri="{FF2B5EF4-FFF2-40B4-BE49-F238E27FC236}">
                  <a16:creationId xmlns:a16="http://schemas.microsoft.com/office/drawing/2014/main" id="{7D31E15B-DA31-47CB-BD40-E538D24CED55}"/>
                </a:ext>
              </a:extLst>
            </p:cNvPr>
            <p:cNvSpPr/>
            <p:nvPr/>
          </p:nvSpPr>
          <p:spPr>
            <a:xfrm>
              <a:off x="3760524" y="3007560"/>
              <a:ext cx="1861568" cy="646331"/>
            </a:xfrm>
            <a:prstGeom prst="rect">
              <a:avLst/>
            </a:prstGeom>
          </p:spPr>
          <p:txBody>
            <a:bodyPr wrap="square">
              <a:spAutoFit/>
            </a:bodyPr>
            <a:lstStyle/>
            <a:p>
              <a:pPr algn="ctr"/>
              <a:r>
                <a:rPr lang="en-US" b="1" dirty="0">
                  <a:solidFill>
                    <a:schemeClr val="bg1"/>
                  </a:solidFill>
                  <a:latin typeface="AvenirNext LT Pro Bold" panose="020B0804020202020204" pitchFamily="34" charset="0"/>
                </a:rPr>
                <a:t>Product Optimization</a:t>
              </a:r>
            </a:p>
          </p:txBody>
        </p:sp>
        <p:grpSp>
          <p:nvGrpSpPr>
            <p:cNvPr id="86" name="Group 85">
              <a:extLst>
                <a:ext uri="{FF2B5EF4-FFF2-40B4-BE49-F238E27FC236}">
                  <a16:creationId xmlns:a16="http://schemas.microsoft.com/office/drawing/2014/main" id="{35F98996-8A9D-4842-9AD3-1A56CAAFB0DF}"/>
                </a:ext>
              </a:extLst>
            </p:cNvPr>
            <p:cNvGrpSpPr/>
            <p:nvPr/>
          </p:nvGrpSpPr>
          <p:grpSpPr>
            <a:xfrm>
              <a:off x="4375890" y="2021558"/>
              <a:ext cx="686255" cy="680264"/>
              <a:chOff x="3112496" y="2240455"/>
              <a:chExt cx="686255" cy="680264"/>
            </a:xfrm>
          </p:grpSpPr>
          <p:sp>
            <p:nvSpPr>
              <p:cNvPr id="49" name="Freeform: Shape 48">
                <a:extLst>
                  <a:ext uri="{FF2B5EF4-FFF2-40B4-BE49-F238E27FC236}">
                    <a16:creationId xmlns:a16="http://schemas.microsoft.com/office/drawing/2014/main" id="{F9D89EA6-5BC9-4D99-90CA-0A0EF9A4190F}"/>
                  </a:ext>
                </a:extLst>
              </p:cNvPr>
              <p:cNvSpPr/>
              <p:nvPr/>
            </p:nvSpPr>
            <p:spPr>
              <a:xfrm>
                <a:off x="3118354" y="2675674"/>
                <a:ext cx="245045" cy="245045"/>
              </a:xfrm>
              <a:custGeom>
                <a:avLst/>
                <a:gdLst>
                  <a:gd name="connsiteX0" fmla="*/ 236601 w 245045"/>
                  <a:gd name="connsiteY0" fmla="*/ 144313 h 245045"/>
                  <a:gd name="connsiteX1" fmla="*/ 141033 w 245045"/>
                  <a:gd name="connsiteY1" fmla="*/ 73250 h 245045"/>
                  <a:gd name="connsiteX2" fmla="*/ 131232 w 245045"/>
                  <a:gd name="connsiteY2" fmla="*/ 73250 h 245045"/>
                  <a:gd name="connsiteX3" fmla="*/ 126331 w 245045"/>
                  <a:gd name="connsiteY3" fmla="*/ 83051 h 245045"/>
                  <a:gd name="connsiteX4" fmla="*/ 126331 w 245045"/>
                  <a:gd name="connsiteY4" fmla="*/ 117358 h 245045"/>
                  <a:gd name="connsiteX5" fmla="*/ 121430 w 245045"/>
                  <a:gd name="connsiteY5" fmla="*/ 117358 h 245045"/>
                  <a:gd name="connsiteX6" fmla="*/ 74871 w 245045"/>
                  <a:gd name="connsiteY6" fmla="*/ 75700 h 245045"/>
                  <a:gd name="connsiteX7" fmla="*/ 94475 w 245045"/>
                  <a:gd name="connsiteY7" fmla="*/ 36493 h 245045"/>
                  <a:gd name="connsiteX8" fmla="*/ 99376 w 245045"/>
                  <a:gd name="connsiteY8" fmla="*/ 24241 h 245045"/>
                  <a:gd name="connsiteX9" fmla="*/ 89574 w 245045"/>
                  <a:gd name="connsiteY9" fmla="*/ 19340 h 245045"/>
                  <a:gd name="connsiteX10" fmla="*/ 18511 w 245045"/>
                  <a:gd name="connsiteY10" fmla="*/ 107556 h 245045"/>
                  <a:gd name="connsiteX11" fmla="*/ 106727 w 245045"/>
                  <a:gd name="connsiteY11" fmla="*/ 188421 h 245045"/>
                  <a:gd name="connsiteX12" fmla="*/ 128781 w 245045"/>
                  <a:gd name="connsiteY12" fmla="*/ 188421 h 245045"/>
                  <a:gd name="connsiteX13" fmla="*/ 128781 w 245045"/>
                  <a:gd name="connsiteY13" fmla="*/ 222727 h 245045"/>
                  <a:gd name="connsiteX14" fmla="*/ 133682 w 245045"/>
                  <a:gd name="connsiteY14" fmla="*/ 232529 h 245045"/>
                  <a:gd name="connsiteX15" fmla="*/ 143484 w 245045"/>
                  <a:gd name="connsiteY15" fmla="*/ 232529 h 245045"/>
                  <a:gd name="connsiteX16" fmla="*/ 239052 w 245045"/>
                  <a:gd name="connsiteY16" fmla="*/ 163916 h 245045"/>
                  <a:gd name="connsiteX17" fmla="*/ 243952 w 245045"/>
                  <a:gd name="connsiteY17" fmla="*/ 156565 h 245045"/>
                  <a:gd name="connsiteX18" fmla="*/ 236601 w 245045"/>
                  <a:gd name="connsiteY18" fmla="*/ 144313 h 245045"/>
                  <a:gd name="connsiteX19" fmla="*/ 143484 w 245045"/>
                  <a:gd name="connsiteY19" fmla="*/ 203124 h 245045"/>
                  <a:gd name="connsiteX20" fmla="*/ 143484 w 245045"/>
                  <a:gd name="connsiteY20" fmla="*/ 178619 h 245045"/>
                  <a:gd name="connsiteX21" fmla="*/ 133682 w 245045"/>
                  <a:gd name="connsiteY21" fmla="*/ 168817 h 245045"/>
                  <a:gd name="connsiteX22" fmla="*/ 101826 w 245045"/>
                  <a:gd name="connsiteY22" fmla="*/ 168817 h 245045"/>
                  <a:gd name="connsiteX23" fmla="*/ 33214 w 245045"/>
                  <a:gd name="connsiteY23" fmla="*/ 105106 h 245045"/>
                  <a:gd name="connsiteX24" fmla="*/ 57718 w 245045"/>
                  <a:gd name="connsiteY24" fmla="*/ 53646 h 245045"/>
                  <a:gd name="connsiteX25" fmla="*/ 55268 w 245045"/>
                  <a:gd name="connsiteY25" fmla="*/ 78151 h 245045"/>
                  <a:gd name="connsiteX26" fmla="*/ 121430 w 245045"/>
                  <a:gd name="connsiteY26" fmla="*/ 136961 h 245045"/>
                  <a:gd name="connsiteX27" fmla="*/ 136132 w 245045"/>
                  <a:gd name="connsiteY27" fmla="*/ 136961 h 245045"/>
                  <a:gd name="connsiteX28" fmla="*/ 145934 w 245045"/>
                  <a:gd name="connsiteY28" fmla="*/ 127160 h 245045"/>
                  <a:gd name="connsiteX29" fmla="*/ 145934 w 245045"/>
                  <a:gd name="connsiteY29" fmla="*/ 102655 h 245045"/>
                  <a:gd name="connsiteX30" fmla="*/ 214547 w 245045"/>
                  <a:gd name="connsiteY30" fmla="*/ 151664 h 245045"/>
                  <a:gd name="connsiteX31" fmla="*/ 143484 w 245045"/>
                  <a:gd name="connsiteY31" fmla="*/ 203124 h 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045" h="245045">
                    <a:moveTo>
                      <a:pt x="236601" y="144313"/>
                    </a:moveTo>
                    <a:lnTo>
                      <a:pt x="141033" y="73250"/>
                    </a:lnTo>
                    <a:cubicBezTo>
                      <a:pt x="138583" y="70799"/>
                      <a:pt x="133682" y="70799"/>
                      <a:pt x="131232" y="73250"/>
                    </a:cubicBezTo>
                    <a:cubicBezTo>
                      <a:pt x="128781" y="75700"/>
                      <a:pt x="126331" y="78151"/>
                      <a:pt x="126331" y="83051"/>
                    </a:cubicBezTo>
                    <a:lnTo>
                      <a:pt x="126331" y="117358"/>
                    </a:lnTo>
                    <a:lnTo>
                      <a:pt x="121430" y="117358"/>
                    </a:lnTo>
                    <a:cubicBezTo>
                      <a:pt x="96925" y="117358"/>
                      <a:pt x="77322" y="100205"/>
                      <a:pt x="74871" y="75700"/>
                    </a:cubicBezTo>
                    <a:cubicBezTo>
                      <a:pt x="74871" y="60997"/>
                      <a:pt x="79772" y="43844"/>
                      <a:pt x="94475" y="36493"/>
                    </a:cubicBezTo>
                    <a:cubicBezTo>
                      <a:pt x="99376" y="34042"/>
                      <a:pt x="99376" y="29142"/>
                      <a:pt x="99376" y="24241"/>
                    </a:cubicBezTo>
                    <a:cubicBezTo>
                      <a:pt x="96925" y="19340"/>
                      <a:pt x="94475" y="16889"/>
                      <a:pt x="89574" y="19340"/>
                    </a:cubicBezTo>
                    <a:cubicBezTo>
                      <a:pt x="47916" y="26691"/>
                      <a:pt x="16060" y="63448"/>
                      <a:pt x="18511" y="107556"/>
                    </a:cubicBezTo>
                    <a:cubicBezTo>
                      <a:pt x="20961" y="151664"/>
                      <a:pt x="60168" y="188421"/>
                      <a:pt x="106727" y="188421"/>
                    </a:cubicBezTo>
                    <a:lnTo>
                      <a:pt x="128781" y="188421"/>
                    </a:lnTo>
                    <a:lnTo>
                      <a:pt x="128781" y="222727"/>
                    </a:lnTo>
                    <a:cubicBezTo>
                      <a:pt x="128781" y="227628"/>
                      <a:pt x="131232" y="230079"/>
                      <a:pt x="133682" y="232529"/>
                    </a:cubicBezTo>
                    <a:cubicBezTo>
                      <a:pt x="136132" y="234979"/>
                      <a:pt x="141033" y="232529"/>
                      <a:pt x="143484" y="232529"/>
                    </a:cubicBezTo>
                    <a:lnTo>
                      <a:pt x="239052" y="163916"/>
                    </a:lnTo>
                    <a:cubicBezTo>
                      <a:pt x="241502" y="161466"/>
                      <a:pt x="243952" y="159015"/>
                      <a:pt x="243952" y="156565"/>
                    </a:cubicBezTo>
                    <a:cubicBezTo>
                      <a:pt x="241502" y="149214"/>
                      <a:pt x="239052" y="146763"/>
                      <a:pt x="236601" y="144313"/>
                    </a:cubicBezTo>
                    <a:close/>
                    <a:moveTo>
                      <a:pt x="143484" y="203124"/>
                    </a:moveTo>
                    <a:lnTo>
                      <a:pt x="143484" y="178619"/>
                    </a:lnTo>
                    <a:cubicBezTo>
                      <a:pt x="143484" y="173718"/>
                      <a:pt x="138583" y="168817"/>
                      <a:pt x="133682" y="168817"/>
                    </a:cubicBezTo>
                    <a:lnTo>
                      <a:pt x="101826" y="168817"/>
                    </a:lnTo>
                    <a:cubicBezTo>
                      <a:pt x="65069" y="168817"/>
                      <a:pt x="33214" y="139412"/>
                      <a:pt x="33214" y="105106"/>
                    </a:cubicBezTo>
                    <a:cubicBezTo>
                      <a:pt x="33214" y="85502"/>
                      <a:pt x="40565" y="65898"/>
                      <a:pt x="57718" y="53646"/>
                    </a:cubicBezTo>
                    <a:cubicBezTo>
                      <a:pt x="55268" y="60997"/>
                      <a:pt x="52817" y="70799"/>
                      <a:pt x="55268" y="78151"/>
                    </a:cubicBezTo>
                    <a:cubicBezTo>
                      <a:pt x="57718" y="112457"/>
                      <a:pt x="87123" y="136961"/>
                      <a:pt x="121430" y="136961"/>
                    </a:cubicBezTo>
                    <a:lnTo>
                      <a:pt x="136132" y="136961"/>
                    </a:lnTo>
                    <a:cubicBezTo>
                      <a:pt x="141033" y="136961"/>
                      <a:pt x="145934" y="132060"/>
                      <a:pt x="145934" y="127160"/>
                    </a:cubicBezTo>
                    <a:lnTo>
                      <a:pt x="145934" y="102655"/>
                    </a:lnTo>
                    <a:lnTo>
                      <a:pt x="214547" y="151664"/>
                    </a:lnTo>
                    <a:lnTo>
                      <a:pt x="143484" y="203124"/>
                    </a:lnTo>
                    <a:close/>
                  </a:path>
                </a:pathLst>
              </a:custGeom>
              <a:solidFill>
                <a:schemeClr val="bg1"/>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E2279F1-9356-4B25-88A5-074AE06693ED}"/>
                  </a:ext>
                </a:extLst>
              </p:cNvPr>
              <p:cNvSpPr/>
              <p:nvPr/>
            </p:nvSpPr>
            <p:spPr>
              <a:xfrm>
                <a:off x="3553706" y="2663158"/>
                <a:ext cx="245045" cy="245045"/>
              </a:xfrm>
              <a:custGeom>
                <a:avLst/>
                <a:gdLst>
                  <a:gd name="connsiteX0" fmla="*/ 225178 w 245045"/>
                  <a:gd name="connsiteY0" fmla="*/ 117622 h 245045"/>
                  <a:gd name="connsiteX1" fmla="*/ 156565 w 245045"/>
                  <a:gd name="connsiteY1" fmla="*/ 22054 h 245045"/>
                  <a:gd name="connsiteX2" fmla="*/ 141862 w 245045"/>
                  <a:gd name="connsiteY2" fmla="*/ 22054 h 245045"/>
                  <a:gd name="connsiteX3" fmla="*/ 73250 w 245045"/>
                  <a:gd name="connsiteY3" fmla="*/ 117622 h 245045"/>
                  <a:gd name="connsiteX4" fmla="*/ 73250 w 245045"/>
                  <a:gd name="connsiteY4" fmla="*/ 127424 h 245045"/>
                  <a:gd name="connsiteX5" fmla="*/ 83051 w 245045"/>
                  <a:gd name="connsiteY5" fmla="*/ 132324 h 245045"/>
                  <a:gd name="connsiteX6" fmla="*/ 117358 w 245045"/>
                  <a:gd name="connsiteY6" fmla="*/ 132324 h 245045"/>
                  <a:gd name="connsiteX7" fmla="*/ 75700 w 245045"/>
                  <a:gd name="connsiteY7" fmla="*/ 183784 h 245045"/>
                  <a:gd name="connsiteX8" fmla="*/ 36493 w 245045"/>
                  <a:gd name="connsiteY8" fmla="*/ 164180 h 245045"/>
                  <a:gd name="connsiteX9" fmla="*/ 24241 w 245045"/>
                  <a:gd name="connsiteY9" fmla="*/ 159279 h 245045"/>
                  <a:gd name="connsiteX10" fmla="*/ 19340 w 245045"/>
                  <a:gd name="connsiteY10" fmla="*/ 169081 h 245045"/>
                  <a:gd name="connsiteX11" fmla="*/ 102655 w 245045"/>
                  <a:gd name="connsiteY11" fmla="*/ 240144 h 245045"/>
                  <a:gd name="connsiteX12" fmla="*/ 105106 w 245045"/>
                  <a:gd name="connsiteY12" fmla="*/ 240144 h 245045"/>
                  <a:gd name="connsiteX13" fmla="*/ 185971 w 245045"/>
                  <a:gd name="connsiteY13" fmla="*/ 151928 h 245045"/>
                  <a:gd name="connsiteX14" fmla="*/ 185971 w 245045"/>
                  <a:gd name="connsiteY14" fmla="*/ 129874 h 245045"/>
                  <a:gd name="connsiteX15" fmla="*/ 220277 w 245045"/>
                  <a:gd name="connsiteY15" fmla="*/ 129874 h 245045"/>
                  <a:gd name="connsiteX16" fmla="*/ 230079 w 245045"/>
                  <a:gd name="connsiteY16" fmla="*/ 124973 h 245045"/>
                  <a:gd name="connsiteX17" fmla="*/ 225178 w 245045"/>
                  <a:gd name="connsiteY17" fmla="*/ 117622 h 245045"/>
                  <a:gd name="connsiteX18" fmla="*/ 171268 w 245045"/>
                  <a:gd name="connsiteY18" fmla="*/ 112721 h 245045"/>
                  <a:gd name="connsiteX19" fmla="*/ 161466 w 245045"/>
                  <a:gd name="connsiteY19" fmla="*/ 122523 h 245045"/>
                  <a:gd name="connsiteX20" fmla="*/ 161466 w 245045"/>
                  <a:gd name="connsiteY20" fmla="*/ 154378 h 245045"/>
                  <a:gd name="connsiteX21" fmla="*/ 97754 w 245045"/>
                  <a:gd name="connsiteY21" fmla="*/ 222991 h 245045"/>
                  <a:gd name="connsiteX22" fmla="*/ 95304 w 245045"/>
                  <a:gd name="connsiteY22" fmla="*/ 222991 h 245045"/>
                  <a:gd name="connsiteX23" fmla="*/ 46295 w 245045"/>
                  <a:gd name="connsiteY23" fmla="*/ 198487 h 245045"/>
                  <a:gd name="connsiteX24" fmla="*/ 70799 w 245045"/>
                  <a:gd name="connsiteY24" fmla="*/ 200937 h 245045"/>
                  <a:gd name="connsiteX25" fmla="*/ 129610 w 245045"/>
                  <a:gd name="connsiteY25" fmla="*/ 134775 h 245045"/>
                  <a:gd name="connsiteX26" fmla="*/ 129610 w 245045"/>
                  <a:gd name="connsiteY26" fmla="*/ 120072 h 245045"/>
                  <a:gd name="connsiteX27" fmla="*/ 119808 w 245045"/>
                  <a:gd name="connsiteY27" fmla="*/ 110270 h 245045"/>
                  <a:gd name="connsiteX28" fmla="*/ 95304 w 245045"/>
                  <a:gd name="connsiteY28" fmla="*/ 110270 h 245045"/>
                  <a:gd name="connsiteX29" fmla="*/ 144313 w 245045"/>
                  <a:gd name="connsiteY29" fmla="*/ 41658 h 245045"/>
                  <a:gd name="connsiteX30" fmla="*/ 193322 w 245045"/>
                  <a:gd name="connsiteY30" fmla="*/ 110270 h 245045"/>
                  <a:gd name="connsiteX31" fmla="*/ 171268 w 245045"/>
                  <a:gd name="connsiteY31" fmla="*/ 112721 h 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045" h="245045">
                    <a:moveTo>
                      <a:pt x="225178" y="117622"/>
                    </a:moveTo>
                    <a:lnTo>
                      <a:pt x="156565" y="22054"/>
                    </a:lnTo>
                    <a:cubicBezTo>
                      <a:pt x="151664" y="17153"/>
                      <a:pt x="144313" y="17153"/>
                      <a:pt x="141862" y="22054"/>
                    </a:cubicBezTo>
                    <a:lnTo>
                      <a:pt x="73250" y="117622"/>
                    </a:lnTo>
                    <a:cubicBezTo>
                      <a:pt x="70799" y="120072"/>
                      <a:pt x="70799" y="124973"/>
                      <a:pt x="73250" y="127424"/>
                    </a:cubicBezTo>
                    <a:cubicBezTo>
                      <a:pt x="75700" y="129874"/>
                      <a:pt x="78151" y="132324"/>
                      <a:pt x="83051" y="132324"/>
                    </a:cubicBezTo>
                    <a:lnTo>
                      <a:pt x="117358" y="132324"/>
                    </a:lnTo>
                    <a:cubicBezTo>
                      <a:pt x="117358" y="164180"/>
                      <a:pt x="97754" y="181333"/>
                      <a:pt x="75700" y="183784"/>
                    </a:cubicBezTo>
                    <a:cubicBezTo>
                      <a:pt x="60998" y="183784"/>
                      <a:pt x="43844" y="176433"/>
                      <a:pt x="36493" y="164180"/>
                    </a:cubicBezTo>
                    <a:cubicBezTo>
                      <a:pt x="34042" y="159279"/>
                      <a:pt x="29142" y="159279"/>
                      <a:pt x="24241" y="159279"/>
                    </a:cubicBezTo>
                    <a:cubicBezTo>
                      <a:pt x="19340" y="161730"/>
                      <a:pt x="16889" y="164180"/>
                      <a:pt x="19340" y="169081"/>
                    </a:cubicBezTo>
                    <a:cubicBezTo>
                      <a:pt x="26691" y="210739"/>
                      <a:pt x="60998" y="240144"/>
                      <a:pt x="102655" y="240144"/>
                    </a:cubicBezTo>
                    <a:cubicBezTo>
                      <a:pt x="102655" y="240144"/>
                      <a:pt x="105106" y="240144"/>
                      <a:pt x="105106" y="240144"/>
                    </a:cubicBezTo>
                    <a:cubicBezTo>
                      <a:pt x="149214" y="237694"/>
                      <a:pt x="185971" y="198487"/>
                      <a:pt x="185971" y="151928"/>
                    </a:cubicBezTo>
                    <a:lnTo>
                      <a:pt x="185971" y="129874"/>
                    </a:lnTo>
                    <a:lnTo>
                      <a:pt x="220277" y="129874"/>
                    </a:lnTo>
                    <a:cubicBezTo>
                      <a:pt x="225178" y="129874"/>
                      <a:pt x="227628" y="127424"/>
                      <a:pt x="230079" y="124973"/>
                    </a:cubicBezTo>
                    <a:cubicBezTo>
                      <a:pt x="227628" y="124973"/>
                      <a:pt x="227628" y="120072"/>
                      <a:pt x="225178" y="117622"/>
                    </a:cubicBezTo>
                    <a:close/>
                    <a:moveTo>
                      <a:pt x="171268" y="112721"/>
                    </a:moveTo>
                    <a:cubicBezTo>
                      <a:pt x="166367" y="112721"/>
                      <a:pt x="161466" y="117622"/>
                      <a:pt x="161466" y="122523"/>
                    </a:cubicBezTo>
                    <a:lnTo>
                      <a:pt x="161466" y="154378"/>
                    </a:lnTo>
                    <a:cubicBezTo>
                      <a:pt x="161466" y="191135"/>
                      <a:pt x="132060" y="222991"/>
                      <a:pt x="97754" y="222991"/>
                    </a:cubicBezTo>
                    <a:lnTo>
                      <a:pt x="95304" y="222991"/>
                    </a:lnTo>
                    <a:cubicBezTo>
                      <a:pt x="75700" y="222991"/>
                      <a:pt x="56096" y="213189"/>
                      <a:pt x="46295" y="198487"/>
                    </a:cubicBezTo>
                    <a:cubicBezTo>
                      <a:pt x="53646" y="200937"/>
                      <a:pt x="63448" y="203387"/>
                      <a:pt x="70799" y="200937"/>
                    </a:cubicBezTo>
                    <a:cubicBezTo>
                      <a:pt x="105106" y="198487"/>
                      <a:pt x="129610" y="169081"/>
                      <a:pt x="129610" y="134775"/>
                    </a:cubicBezTo>
                    <a:lnTo>
                      <a:pt x="129610" y="120072"/>
                    </a:lnTo>
                    <a:cubicBezTo>
                      <a:pt x="129610" y="115171"/>
                      <a:pt x="124709" y="110270"/>
                      <a:pt x="119808" y="110270"/>
                    </a:cubicBezTo>
                    <a:lnTo>
                      <a:pt x="95304" y="110270"/>
                    </a:lnTo>
                    <a:lnTo>
                      <a:pt x="144313" y="41658"/>
                    </a:lnTo>
                    <a:lnTo>
                      <a:pt x="193322" y="110270"/>
                    </a:lnTo>
                    <a:lnTo>
                      <a:pt x="171268" y="112721"/>
                    </a:lnTo>
                    <a:close/>
                  </a:path>
                </a:pathLst>
              </a:custGeom>
              <a:solidFill>
                <a:schemeClr val="bg1"/>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71CA75D-9174-4627-89F8-7F9E052CB653}"/>
                  </a:ext>
                </a:extLst>
              </p:cNvPr>
              <p:cNvSpPr/>
              <p:nvPr/>
            </p:nvSpPr>
            <p:spPr>
              <a:xfrm>
                <a:off x="3535063" y="2241816"/>
                <a:ext cx="245045" cy="245045"/>
              </a:xfrm>
              <a:custGeom>
                <a:avLst/>
                <a:gdLst>
                  <a:gd name="connsiteX0" fmla="*/ 23279 w 245045"/>
                  <a:gd name="connsiteY0" fmla="*/ 107684 h 245045"/>
                  <a:gd name="connsiteX1" fmla="*/ 121297 w 245045"/>
                  <a:gd name="connsiteY1" fmla="*/ 173846 h 245045"/>
                  <a:gd name="connsiteX2" fmla="*/ 136000 w 245045"/>
                  <a:gd name="connsiteY2" fmla="*/ 164044 h 245045"/>
                  <a:gd name="connsiteX3" fmla="*/ 136000 w 245045"/>
                  <a:gd name="connsiteY3" fmla="*/ 132188 h 245045"/>
                  <a:gd name="connsiteX4" fmla="*/ 140901 w 245045"/>
                  <a:gd name="connsiteY4" fmla="*/ 132188 h 245045"/>
                  <a:gd name="connsiteX5" fmla="*/ 187459 w 245045"/>
                  <a:gd name="connsiteY5" fmla="*/ 171396 h 245045"/>
                  <a:gd name="connsiteX6" fmla="*/ 167856 w 245045"/>
                  <a:gd name="connsiteY6" fmla="*/ 213053 h 245045"/>
                  <a:gd name="connsiteX7" fmla="*/ 165406 w 245045"/>
                  <a:gd name="connsiteY7" fmla="*/ 225305 h 245045"/>
                  <a:gd name="connsiteX8" fmla="*/ 175207 w 245045"/>
                  <a:gd name="connsiteY8" fmla="*/ 230206 h 245045"/>
                  <a:gd name="connsiteX9" fmla="*/ 243820 w 245045"/>
                  <a:gd name="connsiteY9" fmla="*/ 141990 h 245045"/>
                  <a:gd name="connsiteX10" fmla="*/ 155604 w 245045"/>
                  <a:gd name="connsiteY10" fmla="*/ 63576 h 245045"/>
                  <a:gd name="connsiteX11" fmla="*/ 131099 w 245045"/>
                  <a:gd name="connsiteY11" fmla="*/ 63576 h 245045"/>
                  <a:gd name="connsiteX12" fmla="*/ 128649 w 245045"/>
                  <a:gd name="connsiteY12" fmla="*/ 29269 h 245045"/>
                  <a:gd name="connsiteX13" fmla="*/ 123748 w 245045"/>
                  <a:gd name="connsiteY13" fmla="*/ 19467 h 245045"/>
                  <a:gd name="connsiteX14" fmla="*/ 113946 w 245045"/>
                  <a:gd name="connsiteY14" fmla="*/ 19467 h 245045"/>
                  <a:gd name="connsiteX15" fmla="*/ 23279 w 245045"/>
                  <a:gd name="connsiteY15" fmla="*/ 90531 h 245045"/>
                  <a:gd name="connsiteX16" fmla="*/ 18378 w 245045"/>
                  <a:gd name="connsiteY16" fmla="*/ 97882 h 245045"/>
                  <a:gd name="connsiteX17" fmla="*/ 23279 w 245045"/>
                  <a:gd name="connsiteY17" fmla="*/ 107684 h 245045"/>
                  <a:gd name="connsiteX18" fmla="*/ 111495 w 245045"/>
                  <a:gd name="connsiteY18" fmla="*/ 46422 h 245045"/>
                  <a:gd name="connsiteX19" fmla="*/ 111495 w 245045"/>
                  <a:gd name="connsiteY19" fmla="*/ 70927 h 245045"/>
                  <a:gd name="connsiteX20" fmla="*/ 121297 w 245045"/>
                  <a:gd name="connsiteY20" fmla="*/ 80729 h 245045"/>
                  <a:gd name="connsiteX21" fmla="*/ 155604 w 245045"/>
                  <a:gd name="connsiteY21" fmla="*/ 80729 h 245045"/>
                  <a:gd name="connsiteX22" fmla="*/ 224216 w 245045"/>
                  <a:gd name="connsiteY22" fmla="*/ 141990 h 245045"/>
                  <a:gd name="connsiteX23" fmla="*/ 202162 w 245045"/>
                  <a:gd name="connsiteY23" fmla="*/ 195900 h 245045"/>
                  <a:gd name="connsiteX24" fmla="*/ 204613 w 245045"/>
                  <a:gd name="connsiteY24" fmla="*/ 171396 h 245045"/>
                  <a:gd name="connsiteX25" fmla="*/ 138450 w 245045"/>
                  <a:gd name="connsiteY25" fmla="*/ 112585 h 245045"/>
                  <a:gd name="connsiteX26" fmla="*/ 123748 w 245045"/>
                  <a:gd name="connsiteY26" fmla="*/ 112585 h 245045"/>
                  <a:gd name="connsiteX27" fmla="*/ 116396 w 245045"/>
                  <a:gd name="connsiteY27" fmla="*/ 115035 h 245045"/>
                  <a:gd name="connsiteX28" fmla="*/ 113946 w 245045"/>
                  <a:gd name="connsiteY28" fmla="*/ 122386 h 245045"/>
                  <a:gd name="connsiteX29" fmla="*/ 113946 w 245045"/>
                  <a:gd name="connsiteY29" fmla="*/ 146891 h 245045"/>
                  <a:gd name="connsiteX30" fmla="*/ 42883 w 245045"/>
                  <a:gd name="connsiteY30" fmla="*/ 97882 h 245045"/>
                  <a:gd name="connsiteX31" fmla="*/ 111495 w 245045"/>
                  <a:gd name="connsiteY31" fmla="*/ 46422 h 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045" h="245045">
                    <a:moveTo>
                      <a:pt x="23279" y="107684"/>
                    </a:moveTo>
                    <a:lnTo>
                      <a:pt x="121297" y="173846"/>
                    </a:lnTo>
                    <a:cubicBezTo>
                      <a:pt x="128649" y="178747"/>
                      <a:pt x="138450" y="171396"/>
                      <a:pt x="136000" y="164044"/>
                    </a:cubicBezTo>
                    <a:lnTo>
                      <a:pt x="136000" y="132188"/>
                    </a:lnTo>
                    <a:lnTo>
                      <a:pt x="140901" y="132188"/>
                    </a:lnTo>
                    <a:cubicBezTo>
                      <a:pt x="165406" y="132188"/>
                      <a:pt x="185009" y="149341"/>
                      <a:pt x="187459" y="171396"/>
                    </a:cubicBezTo>
                    <a:cubicBezTo>
                      <a:pt x="189910" y="188549"/>
                      <a:pt x="180108" y="203251"/>
                      <a:pt x="167856" y="213053"/>
                    </a:cubicBezTo>
                    <a:cubicBezTo>
                      <a:pt x="162955" y="215504"/>
                      <a:pt x="162955" y="220405"/>
                      <a:pt x="165406" y="225305"/>
                    </a:cubicBezTo>
                    <a:cubicBezTo>
                      <a:pt x="167856" y="230206"/>
                      <a:pt x="170306" y="232657"/>
                      <a:pt x="175207" y="230206"/>
                    </a:cubicBezTo>
                    <a:cubicBezTo>
                      <a:pt x="216865" y="222855"/>
                      <a:pt x="248721" y="183648"/>
                      <a:pt x="243820" y="141990"/>
                    </a:cubicBezTo>
                    <a:cubicBezTo>
                      <a:pt x="241370" y="97882"/>
                      <a:pt x="202162" y="63576"/>
                      <a:pt x="155604" y="63576"/>
                    </a:cubicBezTo>
                    <a:lnTo>
                      <a:pt x="131099" y="63576"/>
                    </a:lnTo>
                    <a:lnTo>
                      <a:pt x="128649" y="29269"/>
                    </a:lnTo>
                    <a:cubicBezTo>
                      <a:pt x="128649" y="24368"/>
                      <a:pt x="126198" y="21918"/>
                      <a:pt x="123748" y="19467"/>
                    </a:cubicBezTo>
                    <a:cubicBezTo>
                      <a:pt x="121297" y="17017"/>
                      <a:pt x="116396" y="19467"/>
                      <a:pt x="113946" y="19467"/>
                    </a:cubicBezTo>
                    <a:lnTo>
                      <a:pt x="23279" y="90531"/>
                    </a:lnTo>
                    <a:cubicBezTo>
                      <a:pt x="20829" y="92981"/>
                      <a:pt x="18378" y="95431"/>
                      <a:pt x="18378" y="97882"/>
                    </a:cubicBezTo>
                    <a:cubicBezTo>
                      <a:pt x="18378" y="102783"/>
                      <a:pt x="18378" y="105233"/>
                      <a:pt x="23279" y="107684"/>
                    </a:cubicBezTo>
                    <a:close/>
                    <a:moveTo>
                      <a:pt x="111495" y="46422"/>
                    </a:moveTo>
                    <a:lnTo>
                      <a:pt x="111495" y="70927"/>
                    </a:lnTo>
                    <a:cubicBezTo>
                      <a:pt x="111495" y="75828"/>
                      <a:pt x="116396" y="80729"/>
                      <a:pt x="121297" y="80729"/>
                    </a:cubicBezTo>
                    <a:lnTo>
                      <a:pt x="155604" y="80729"/>
                    </a:lnTo>
                    <a:cubicBezTo>
                      <a:pt x="192360" y="80729"/>
                      <a:pt x="221766" y="107684"/>
                      <a:pt x="224216" y="141990"/>
                    </a:cubicBezTo>
                    <a:cubicBezTo>
                      <a:pt x="224216" y="161594"/>
                      <a:pt x="216865" y="181197"/>
                      <a:pt x="202162" y="195900"/>
                    </a:cubicBezTo>
                    <a:cubicBezTo>
                      <a:pt x="204613" y="188549"/>
                      <a:pt x="207063" y="178747"/>
                      <a:pt x="204613" y="171396"/>
                    </a:cubicBezTo>
                    <a:cubicBezTo>
                      <a:pt x="202162" y="139540"/>
                      <a:pt x="172757" y="112585"/>
                      <a:pt x="138450" y="112585"/>
                    </a:cubicBezTo>
                    <a:lnTo>
                      <a:pt x="123748" y="112585"/>
                    </a:lnTo>
                    <a:cubicBezTo>
                      <a:pt x="121297" y="112585"/>
                      <a:pt x="118847" y="112585"/>
                      <a:pt x="116396" y="115035"/>
                    </a:cubicBezTo>
                    <a:cubicBezTo>
                      <a:pt x="113946" y="117486"/>
                      <a:pt x="113946" y="119936"/>
                      <a:pt x="113946" y="122386"/>
                    </a:cubicBezTo>
                    <a:lnTo>
                      <a:pt x="113946" y="146891"/>
                    </a:lnTo>
                    <a:lnTo>
                      <a:pt x="42883" y="97882"/>
                    </a:lnTo>
                    <a:lnTo>
                      <a:pt x="111495" y="46422"/>
                    </a:lnTo>
                    <a:close/>
                  </a:path>
                </a:pathLst>
              </a:custGeom>
              <a:solidFill>
                <a:schemeClr val="bg1"/>
              </a:solid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CE5953A2-319D-4518-93EB-9C671EC525A0}"/>
                  </a:ext>
                </a:extLst>
              </p:cNvPr>
              <p:cNvSpPr/>
              <p:nvPr/>
            </p:nvSpPr>
            <p:spPr>
              <a:xfrm>
                <a:off x="3112496" y="2240455"/>
                <a:ext cx="220541" cy="245045"/>
              </a:xfrm>
              <a:custGeom>
                <a:avLst/>
                <a:gdLst>
                  <a:gd name="connsiteX0" fmla="*/ 92981 w 220540"/>
                  <a:gd name="connsiteY0" fmla="*/ 241370 h 245045"/>
                  <a:gd name="connsiteX1" fmla="*/ 100332 w 220540"/>
                  <a:gd name="connsiteY1" fmla="*/ 246270 h 245045"/>
                  <a:gd name="connsiteX2" fmla="*/ 100332 w 220540"/>
                  <a:gd name="connsiteY2" fmla="*/ 246270 h 245045"/>
                  <a:gd name="connsiteX3" fmla="*/ 107684 w 220540"/>
                  <a:gd name="connsiteY3" fmla="*/ 241370 h 245045"/>
                  <a:gd name="connsiteX4" fmla="*/ 173846 w 220540"/>
                  <a:gd name="connsiteY4" fmla="*/ 143351 h 245045"/>
                  <a:gd name="connsiteX5" fmla="*/ 173846 w 220540"/>
                  <a:gd name="connsiteY5" fmla="*/ 133550 h 245045"/>
                  <a:gd name="connsiteX6" fmla="*/ 164044 w 220540"/>
                  <a:gd name="connsiteY6" fmla="*/ 128649 h 245045"/>
                  <a:gd name="connsiteX7" fmla="*/ 129738 w 220540"/>
                  <a:gd name="connsiteY7" fmla="*/ 128649 h 245045"/>
                  <a:gd name="connsiteX8" fmla="*/ 129738 w 220540"/>
                  <a:gd name="connsiteY8" fmla="*/ 126198 h 245045"/>
                  <a:gd name="connsiteX9" fmla="*/ 168945 w 220540"/>
                  <a:gd name="connsiteY9" fmla="*/ 77189 h 245045"/>
                  <a:gd name="connsiteX10" fmla="*/ 208152 w 220540"/>
                  <a:gd name="connsiteY10" fmla="*/ 96793 h 245045"/>
                  <a:gd name="connsiteX11" fmla="*/ 215504 w 220540"/>
                  <a:gd name="connsiteY11" fmla="*/ 101694 h 245045"/>
                  <a:gd name="connsiteX12" fmla="*/ 215504 w 220540"/>
                  <a:gd name="connsiteY12" fmla="*/ 101694 h 245045"/>
                  <a:gd name="connsiteX13" fmla="*/ 225306 w 220540"/>
                  <a:gd name="connsiteY13" fmla="*/ 86991 h 245045"/>
                  <a:gd name="connsiteX14" fmla="*/ 141990 w 220540"/>
                  <a:gd name="connsiteY14" fmla="*/ 18378 h 245045"/>
                  <a:gd name="connsiteX15" fmla="*/ 63576 w 220540"/>
                  <a:gd name="connsiteY15" fmla="*/ 109045 h 245045"/>
                  <a:gd name="connsiteX16" fmla="*/ 63576 w 220540"/>
                  <a:gd name="connsiteY16" fmla="*/ 131099 h 245045"/>
                  <a:gd name="connsiteX17" fmla="*/ 29269 w 220540"/>
                  <a:gd name="connsiteY17" fmla="*/ 131099 h 245045"/>
                  <a:gd name="connsiteX18" fmla="*/ 19467 w 220540"/>
                  <a:gd name="connsiteY18" fmla="*/ 136000 h 245045"/>
                  <a:gd name="connsiteX19" fmla="*/ 19467 w 220540"/>
                  <a:gd name="connsiteY19" fmla="*/ 145802 h 245045"/>
                  <a:gd name="connsiteX20" fmla="*/ 92981 w 220540"/>
                  <a:gd name="connsiteY20" fmla="*/ 241370 h 245045"/>
                  <a:gd name="connsiteX21" fmla="*/ 73378 w 220540"/>
                  <a:gd name="connsiteY21" fmla="*/ 150703 h 245045"/>
                  <a:gd name="connsiteX22" fmla="*/ 83179 w 220540"/>
                  <a:gd name="connsiteY22" fmla="*/ 140901 h 245045"/>
                  <a:gd name="connsiteX23" fmla="*/ 83179 w 220540"/>
                  <a:gd name="connsiteY23" fmla="*/ 109045 h 245045"/>
                  <a:gd name="connsiteX24" fmla="*/ 144441 w 220540"/>
                  <a:gd name="connsiteY24" fmla="*/ 37982 h 245045"/>
                  <a:gd name="connsiteX25" fmla="*/ 198351 w 220540"/>
                  <a:gd name="connsiteY25" fmla="*/ 60036 h 245045"/>
                  <a:gd name="connsiteX26" fmla="*/ 173846 w 220540"/>
                  <a:gd name="connsiteY26" fmla="*/ 57586 h 245045"/>
                  <a:gd name="connsiteX27" fmla="*/ 115035 w 220540"/>
                  <a:gd name="connsiteY27" fmla="*/ 126198 h 245045"/>
                  <a:gd name="connsiteX28" fmla="*/ 115035 w 220540"/>
                  <a:gd name="connsiteY28" fmla="*/ 140901 h 245045"/>
                  <a:gd name="connsiteX29" fmla="*/ 124837 w 220540"/>
                  <a:gd name="connsiteY29" fmla="*/ 150703 h 245045"/>
                  <a:gd name="connsiteX30" fmla="*/ 149342 w 220540"/>
                  <a:gd name="connsiteY30" fmla="*/ 150703 h 245045"/>
                  <a:gd name="connsiteX31" fmla="*/ 100332 w 220540"/>
                  <a:gd name="connsiteY31" fmla="*/ 221766 h 245045"/>
                  <a:gd name="connsiteX32" fmla="*/ 48873 w 220540"/>
                  <a:gd name="connsiteY32" fmla="*/ 153153 h 245045"/>
                  <a:gd name="connsiteX33" fmla="*/ 73378 w 220540"/>
                  <a:gd name="connsiteY33" fmla="*/ 153153 h 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540" h="245045">
                    <a:moveTo>
                      <a:pt x="92981" y="241370"/>
                    </a:moveTo>
                    <a:cubicBezTo>
                      <a:pt x="92981" y="243820"/>
                      <a:pt x="97882" y="246270"/>
                      <a:pt x="100332" y="246270"/>
                    </a:cubicBezTo>
                    <a:lnTo>
                      <a:pt x="100332" y="246270"/>
                    </a:lnTo>
                    <a:cubicBezTo>
                      <a:pt x="102783" y="246270"/>
                      <a:pt x="105233" y="243820"/>
                      <a:pt x="107684" y="241370"/>
                    </a:cubicBezTo>
                    <a:lnTo>
                      <a:pt x="173846" y="143351"/>
                    </a:lnTo>
                    <a:cubicBezTo>
                      <a:pt x="176296" y="140901"/>
                      <a:pt x="176296" y="136000"/>
                      <a:pt x="173846" y="133550"/>
                    </a:cubicBezTo>
                    <a:cubicBezTo>
                      <a:pt x="171396" y="131099"/>
                      <a:pt x="168945" y="128649"/>
                      <a:pt x="164044" y="128649"/>
                    </a:cubicBezTo>
                    <a:lnTo>
                      <a:pt x="129738" y="128649"/>
                    </a:lnTo>
                    <a:lnTo>
                      <a:pt x="129738" y="126198"/>
                    </a:lnTo>
                    <a:cubicBezTo>
                      <a:pt x="129738" y="101694"/>
                      <a:pt x="146891" y="79640"/>
                      <a:pt x="168945" y="77189"/>
                    </a:cubicBezTo>
                    <a:cubicBezTo>
                      <a:pt x="183648" y="74739"/>
                      <a:pt x="200801" y="82090"/>
                      <a:pt x="208152" y="96793"/>
                    </a:cubicBezTo>
                    <a:cubicBezTo>
                      <a:pt x="210603" y="99243"/>
                      <a:pt x="213053" y="101694"/>
                      <a:pt x="215504" y="101694"/>
                    </a:cubicBezTo>
                    <a:lnTo>
                      <a:pt x="215504" y="101694"/>
                    </a:lnTo>
                    <a:cubicBezTo>
                      <a:pt x="222855" y="101694"/>
                      <a:pt x="227756" y="94342"/>
                      <a:pt x="225306" y="86991"/>
                    </a:cubicBezTo>
                    <a:cubicBezTo>
                      <a:pt x="222855" y="45333"/>
                      <a:pt x="183648" y="18378"/>
                      <a:pt x="141990" y="18378"/>
                    </a:cubicBezTo>
                    <a:cubicBezTo>
                      <a:pt x="97882" y="20829"/>
                      <a:pt x="63576" y="62487"/>
                      <a:pt x="63576" y="109045"/>
                    </a:cubicBezTo>
                    <a:lnTo>
                      <a:pt x="63576" y="131099"/>
                    </a:lnTo>
                    <a:lnTo>
                      <a:pt x="29269" y="131099"/>
                    </a:lnTo>
                    <a:cubicBezTo>
                      <a:pt x="24368" y="131099"/>
                      <a:pt x="21918" y="133550"/>
                      <a:pt x="19467" y="136000"/>
                    </a:cubicBezTo>
                    <a:cubicBezTo>
                      <a:pt x="17017" y="138451"/>
                      <a:pt x="19467" y="143351"/>
                      <a:pt x="19467" y="145802"/>
                    </a:cubicBezTo>
                    <a:lnTo>
                      <a:pt x="92981" y="241370"/>
                    </a:lnTo>
                    <a:close/>
                    <a:moveTo>
                      <a:pt x="73378" y="150703"/>
                    </a:moveTo>
                    <a:cubicBezTo>
                      <a:pt x="78278" y="150703"/>
                      <a:pt x="83179" y="145802"/>
                      <a:pt x="83179" y="140901"/>
                    </a:cubicBezTo>
                    <a:lnTo>
                      <a:pt x="83179" y="109045"/>
                    </a:lnTo>
                    <a:cubicBezTo>
                      <a:pt x="83179" y="72288"/>
                      <a:pt x="110134" y="40432"/>
                      <a:pt x="144441" y="37982"/>
                    </a:cubicBezTo>
                    <a:cubicBezTo>
                      <a:pt x="164044" y="37982"/>
                      <a:pt x="183648" y="45333"/>
                      <a:pt x="198351" y="60036"/>
                    </a:cubicBezTo>
                    <a:cubicBezTo>
                      <a:pt x="190999" y="57586"/>
                      <a:pt x="183648" y="57586"/>
                      <a:pt x="173846" y="57586"/>
                    </a:cubicBezTo>
                    <a:cubicBezTo>
                      <a:pt x="139540" y="60036"/>
                      <a:pt x="115035" y="91892"/>
                      <a:pt x="115035" y="126198"/>
                    </a:cubicBezTo>
                    <a:lnTo>
                      <a:pt x="115035" y="140901"/>
                    </a:lnTo>
                    <a:cubicBezTo>
                      <a:pt x="115035" y="145802"/>
                      <a:pt x="119936" y="150703"/>
                      <a:pt x="124837" y="150703"/>
                    </a:cubicBezTo>
                    <a:lnTo>
                      <a:pt x="149342" y="150703"/>
                    </a:lnTo>
                    <a:lnTo>
                      <a:pt x="100332" y="221766"/>
                    </a:lnTo>
                    <a:lnTo>
                      <a:pt x="48873" y="153153"/>
                    </a:lnTo>
                    <a:lnTo>
                      <a:pt x="73378" y="153153"/>
                    </a:lnTo>
                    <a:close/>
                  </a:path>
                </a:pathLst>
              </a:custGeom>
              <a:solidFill>
                <a:schemeClr val="bg1"/>
              </a:solid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CDA278B9-8DBB-4B3A-85B1-E482F0A98A00}"/>
                  </a:ext>
                </a:extLst>
              </p:cNvPr>
              <p:cNvSpPr/>
              <p:nvPr/>
            </p:nvSpPr>
            <p:spPr>
              <a:xfrm>
                <a:off x="3214054" y="2338473"/>
                <a:ext cx="465586" cy="465586"/>
              </a:xfrm>
              <a:custGeom>
                <a:avLst/>
                <a:gdLst>
                  <a:gd name="connsiteX0" fmla="*/ 378595 w 465585"/>
                  <a:gd name="connsiteY0" fmla="*/ 425153 h 465585"/>
                  <a:gd name="connsiteX1" fmla="*/ 385946 w 465585"/>
                  <a:gd name="connsiteY1" fmla="*/ 422703 h 465585"/>
                  <a:gd name="connsiteX2" fmla="*/ 420253 w 465585"/>
                  <a:gd name="connsiteY2" fmla="*/ 388397 h 465585"/>
                  <a:gd name="connsiteX3" fmla="*/ 420253 w 465585"/>
                  <a:gd name="connsiteY3" fmla="*/ 376144 h 465585"/>
                  <a:gd name="connsiteX4" fmla="*/ 393298 w 465585"/>
                  <a:gd name="connsiteY4" fmla="*/ 339388 h 465585"/>
                  <a:gd name="connsiteX5" fmla="*/ 415352 w 465585"/>
                  <a:gd name="connsiteY5" fmla="*/ 285478 h 465585"/>
                  <a:gd name="connsiteX6" fmla="*/ 459460 w 465585"/>
                  <a:gd name="connsiteY6" fmla="*/ 280577 h 465585"/>
                  <a:gd name="connsiteX7" fmla="*/ 469262 w 465585"/>
                  <a:gd name="connsiteY7" fmla="*/ 270775 h 465585"/>
                  <a:gd name="connsiteX8" fmla="*/ 469262 w 465585"/>
                  <a:gd name="connsiteY8" fmla="*/ 221766 h 465585"/>
                  <a:gd name="connsiteX9" fmla="*/ 459460 w 465585"/>
                  <a:gd name="connsiteY9" fmla="*/ 211964 h 465585"/>
                  <a:gd name="connsiteX10" fmla="*/ 415352 w 465585"/>
                  <a:gd name="connsiteY10" fmla="*/ 207063 h 465585"/>
                  <a:gd name="connsiteX11" fmla="*/ 393298 w 465585"/>
                  <a:gd name="connsiteY11" fmla="*/ 153153 h 465585"/>
                  <a:gd name="connsiteX12" fmla="*/ 420253 w 465585"/>
                  <a:gd name="connsiteY12" fmla="*/ 118847 h 465585"/>
                  <a:gd name="connsiteX13" fmla="*/ 420253 w 465585"/>
                  <a:gd name="connsiteY13" fmla="*/ 104144 h 465585"/>
                  <a:gd name="connsiteX14" fmla="*/ 385946 w 465585"/>
                  <a:gd name="connsiteY14" fmla="*/ 67387 h 465585"/>
                  <a:gd name="connsiteX15" fmla="*/ 373694 w 465585"/>
                  <a:gd name="connsiteY15" fmla="*/ 67387 h 465585"/>
                  <a:gd name="connsiteX16" fmla="*/ 336937 w 465585"/>
                  <a:gd name="connsiteY16" fmla="*/ 94342 h 465585"/>
                  <a:gd name="connsiteX17" fmla="*/ 283027 w 465585"/>
                  <a:gd name="connsiteY17" fmla="*/ 72288 h 465585"/>
                  <a:gd name="connsiteX18" fmla="*/ 278127 w 465585"/>
                  <a:gd name="connsiteY18" fmla="*/ 28180 h 465585"/>
                  <a:gd name="connsiteX19" fmla="*/ 268325 w 465585"/>
                  <a:gd name="connsiteY19" fmla="*/ 18378 h 465585"/>
                  <a:gd name="connsiteX20" fmla="*/ 219316 w 465585"/>
                  <a:gd name="connsiteY20" fmla="*/ 18378 h 465585"/>
                  <a:gd name="connsiteX21" fmla="*/ 209514 w 465585"/>
                  <a:gd name="connsiteY21" fmla="*/ 28180 h 465585"/>
                  <a:gd name="connsiteX22" fmla="*/ 204613 w 465585"/>
                  <a:gd name="connsiteY22" fmla="*/ 72288 h 465585"/>
                  <a:gd name="connsiteX23" fmla="*/ 150703 w 465585"/>
                  <a:gd name="connsiteY23" fmla="*/ 94342 h 465585"/>
                  <a:gd name="connsiteX24" fmla="*/ 113946 w 465585"/>
                  <a:gd name="connsiteY24" fmla="*/ 67387 h 465585"/>
                  <a:gd name="connsiteX25" fmla="*/ 101694 w 465585"/>
                  <a:gd name="connsiteY25" fmla="*/ 67387 h 465585"/>
                  <a:gd name="connsiteX26" fmla="*/ 67387 w 465585"/>
                  <a:gd name="connsiteY26" fmla="*/ 101694 h 465585"/>
                  <a:gd name="connsiteX27" fmla="*/ 67387 w 465585"/>
                  <a:gd name="connsiteY27" fmla="*/ 113946 h 465585"/>
                  <a:gd name="connsiteX28" fmla="*/ 94343 w 465585"/>
                  <a:gd name="connsiteY28" fmla="*/ 150703 h 465585"/>
                  <a:gd name="connsiteX29" fmla="*/ 72288 w 465585"/>
                  <a:gd name="connsiteY29" fmla="*/ 204613 h 465585"/>
                  <a:gd name="connsiteX30" fmla="*/ 28180 w 465585"/>
                  <a:gd name="connsiteY30" fmla="*/ 209514 h 465585"/>
                  <a:gd name="connsiteX31" fmla="*/ 18378 w 465585"/>
                  <a:gd name="connsiteY31" fmla="*/ 219315 h 465585"/>
                  <a:gd name="connsiteX32" fmla="*/ 18378 w 465585"/>
                  <a:gd name="connsiteY32" fmla="*/ 268324 h 465585"/>
                  <a:gd name="connsiteX33" fmla="*/ 28180 w 465585"/>
                  <a:gd name="connsiteY33" fmla="*/ 278126 h 465585"/>
                  <a:gd name="connsiteX34" fmla="*/ 72288 w 465585"/>
                  <a:gd name="connsiteY34" fmla="*/ 283027 h 465585"/>
                  <a:gd name="connsiteX35" fmla="*/ 94343 w 465585"/>
                  <a:gd name="connsiteY35" fmla="*/ 336937 h 465585"/>
                  <a:gd name="connsiteX36" fmla="*/ 67387 w 465585"/>
                  <a:gd name="connsiteY36" fmla="*/ 373694 h 465585"/>
                  <a:gd name="connsiteX37" fmla="*/ 67387 w 465585"/>
                  <a:gd name="connsiteY37" fmla="*/ 385946 h 465585"/>
                  <a:gd name="connsiteX38" fmla="*/ 101694 w 465585"/>
                  <a:gd name="connsiteY38" fmla="*/ 420252 h 465585"/>
                  <a:gd name="connsiteX39" fmla="*/ 113946 w 465585"/>
                  <a:gd name="connsiteY39" fmla="*/ 420252 h 465585"/>
                  <a:gd name="connsiteX40" fmla="*/ 150703 w 465585"/>
                  <a:gd name="connsiteY40" fmla="*/ 393298 h 465585"/>
                  <a:gd name="connsiteX41" fmla="*/ 204613 w 465585"/>
                  <a:gd name="connsiteY41" fmla="*/ 415352 h 465585"/>
                  <a:gd name="connsiteX42" fmla="*/ 209514 w 465585"/>
                  <a:gd name="connsiteY42" fmla="*/ 459460 h 465585"/>
                  <a:gd name="connsiteX43" fmla="*/ 219316 w 465585"/>
                  <a:gd name="connsiteY43" fmla="*/ 469262 h 465585"/>
                  <a:gd name="connsiteX44" fmla="*/ 268325 w 465585"/>
                  <a:gd name="connsiteY44" fmla="*/ 469262 h 465585"/>
                  <a:gd name="connsiteX45" fmla="*/ 278127 w 465585"/>
                  <a:gd name="connsiteY45" fmla="*/ 459460 h 465585"/>
                  <a:gd name="connsiteX46" fmla="*/ 283027 w 465585"/>
                  <a:gd name="connsiteY46" fmla="*/ 415352 h 465585"/>
                  <a:gd name="connsiteX47" fmla="*/ 336937 w 465585"/>
                  <a:gd name="connsiteY47" fmla="*/ 393298 h 465585"/>
                  <a:gd name="connsiteX48" fmla="*/ 371244 w 465585"/>
                  <a:gd name="connsiteY48" fmla="*/ 420252 h 465585"/>
                  <a:gd name="connsiteX49" fmla="*/ 378595 w 465585"/>
                  <a:gd name="connsiteY49" fmla="*/ 425153 h 465585"/>
                  <a:gd name="connsiteX50" fmla="*/ 332036 w 465585"/>
                  <a:gd name="connsiteY50" fmla="*/ 376144 h 465585"/>
                  <a:gd name="connsiteX51" fmla="*/ 273225 w 465585"/>
                  <a:gd name="connsiteY51" fmla="*/ 400649 h 465585"/>
                  <a:gd name="connsiteX52" fmla="*/ 265874 w 465585"/>
                  <a:gd name="connsiteY52" fmla="*/ 410451 h 465585"/>
                  <a:gd name="connsiteX53" fmla="*/ 260973 w 465585"/>
                  <a:gd name="connsiteY53" fmla="*/ 454559 h 465585"/>
                  <a:gd name="connsiteX54" fmla="*/ 229117 w 465585"/>
                  <a:gd name="connsiteY54" fmla="*/ 454559 h 465585"/>
                  <a:gd name="connsiteX55" fmla="*/ 221766 w 465585"/>
                  <a:gd name="connsiteY55" fmla="*/ 408000 h 465585"/>
                  <a:gd name="connsiteX56" fmla="*/ 214415 w 465585"/>
                  <a:gd name="connsiteY56" fmla="*/ 398198 h 465585"/>
                  <a:gd name="connsiteX57" fmla="*/ 155604 w 465585"/>
                  <a:gd name="connsiteY57" fmla="*/ 373694 h 465585"/>
                  <a:gd name="connsiteX58" fmla="*/ 143352 w 465585"/>
                  <a:gd name="connsiteY58" fmla="*/ 373694 h 465585"/>
                  <a:gd name="connsiteX59" fmla="*/ 109045 w 465585"/>
                  <a:gd name="connsiteY59" fmla="*/ 400649 h 465585"/>
                  <a:gd name="connsiteX60" fmla="*/ 86991 w 465585"/>
                  <a:gd name="connsiteY60" fmla="*/ 378595 h 465585"/>
                  <a:gd name="connsiteX61" fmla="*/ 113946 w 465585"/>
                  <a:gd name="connsiteY61" fmla="*/ 344288 h 465585"/>
                  <a:gd name="connsiteX62" fmla="*/ 113946 w 465585"/>
                  <a:gd name="connsiteY62" fmla="*/ 332036 h 465585"/>
                  <a:gd name="connsiteX63" fmla="*/ 89442 w 465585"/>
                  <a:gd name="connsiteY63" fmla="*/ 273225 h 465585"/>
                  <a:gd name="connsiteX64" fmla="*/ 79640 w 465585"/>
                  <a:gd name="connsiteY64" fmla="*/ 265874 h 465585"/>
                  <a:gd name="connsiteX65" fmla="*/ 35532 w 465585"/>
                  <a:gd name="connsiteY65" fmla="*/ 260973 h 465585"/>
                  <a:gd name="connsiteX66" fmla="*/ 35532 w 465585"/>
                  <a:gd name="connsiteY66" fmla="*/ 229117 h 465585"/>
                  <a:gd name="connsiteX67" fmla="*/ 79640 w 465585"/>
                  <a:gd name="connsiteY67" fmla="*/ 224216 h 465585"/>
                  <a:gd name="connsiteX68" fmla="*/ 89442 w 465585"/>
                  <a:gd name="connsiteY68" fmla="*/ 216865 h 465585"/>
                  <a:gd name="connsiteX69" fmla="*/ 113946 w 465585"/>
                  <a:gd name="connsiteY69" fmla="*/ 158054 h 465585"/>
                  <a:gd name="connsiteX70" fmla="*/ 113946 w 465585"/>
                  <a:gd name="connsiteY70" fmla="*/ 145802 h 465585"/>
                  <a:gd name="connsiteX71" fmla="*/ 86991 w 465585"/>
                  <a:gd name="connsiteY71" fmla="*/ 111496 h 465585"/>
                  <a:gd name="connsiteX72" fmla="*/ 109045 w 465585"/>
                  <a:gd name="connsiteY72" fmla="*/ 89441 h 465585"/>
                  <a:gd name="connsiteX73" fmla="*/ 143352 w 465585"/>
                  <a:gd name="connsiteY73" fmla="*/ 116396 h 465585"/>
                  <a:gd name="connsiteX74" fmla="*/ 155604 w 465585"/>
                  <a:gd name="connsiteY74" fmla="*/ 116396 h 465585"/>
                  <a:gd name="connsiteX75" fmla="*/ 214415 w 465585"/>
                  <a:gd name="connsiteY75" fmla="*/ 91892 h 465585"/>
                  <a:gd name="connsiteX76" fmla="*/ 221766 w 465585"/>
                  <a:gd name="connsiteY76" fmla="*/ 82090 h 465585"/>
                  <a:gd name="connsiteX77" fmla="*/ 226667 w 465585"/>
                  <a:gd name="connsiteY77" fmla="*/ 37982 h 465585"/>
                  <a:gd name="connsiteX78" fmla="*/ 258523 w 465585"/>
                  <a:gd name="connsiteY78" fmla="*/ 37982 h 465585"/>
                  <a:gd name="connsiteX79" fmla="*/ 263424 w 465585"/>
                  <a:gd name="connsiteY79" fmla="*/ 82090 h 465585"/>
                  <a:gd name="connsiteX80" fmla="*/ 270775 w 465585"/>
                  <a:gd name="connsiteY80" fmla="*/ 91892 h 465585"/>
                  <a:gd name="connsiteX81" fmla="*/ 329586 w 465585"/>
                  <a:gd name="connsiteY81" fmla="*/ 116396 h 465585"/>
                  <a:gd name="connsiteX82" fmla="*/ 341838 w 465585"/>
                  <a:gd name="connsiteY82" fmla="*/ 116396 h 465585"/>
                  <a:gd name="connsiteX83" fmla="*/ 376145 w 465585"/>
                  <a:gd name="connsiteY83" fmla="*/ 89441 h 465585"/>
                  <a:gd name="connsiteX84" fmla="*/ 398199 w 465585"/>
                  <a:gd name="connsiteY84" fmla="*/ 111496 h 465585"/>
                  <a:gd name="connsiteX85" fmla="*/ 371244 w 465585"/>
                  <a:gd name="connsiteY85" fmla="*/ 145802 h 465585"/>
                  <a:gd name="connsiteX86" fmla="*/ 371244 w 465585"/>
                  <a:gd name="connsiteY86" fmla="*/ 158054 h 465585"/>
                  <a:gd name="connsiteX87" fmla="*/ 395748 w 465585"/>
                  <a:gd name="connsiteY87" fmla="*/ 216865 h 465585"/>
                  <a:gd name="connsiteX88" fmla="*/ 405550 w 465585"/>
                  <a:gd name="connsiteY88" fmla="*/ 224216 h 465585"/>
                  <a:gd name="connsiteX89" fmla="*/ 449658 w 465585"/>
                  <a:gd name="connsiteY89" fmla="*/ 229117 h 465585"/>
                  <a:gd name="connsiteX90" fmla="*/ 449658 w 465585"/>
                  <a:gd name="connsiteY90" fmla="*/ 260973 h 465585"/>
                  <a:gd name="connsiteX91" fmla="*/ 405550 w 465585"/>
                  <a:gd name="connsiteY91" fmla="*/ 265874 h 465585"/>
                  <a:gd name="connsiteX92" fmla="*/ 395748 w 465585"/>
                  <a:gd name="connsiteY92" fmla="*/ 273225 h 465585"/>
                  <a:gd name="connsiteX93" fmla="*/ 371244 w 465585"/>
                  <a:gd name="connsiteY93" fmla="*/ 332036 h 465585"/>
                  <a:gd name="connsiteX94" fmla="*/ 371244 w 465585"/>
                  <a:gd name="connsiteY94" fmla="*/ 344288 h 465585"/>
                  <a:gd name="connsiteX95" fmla="*/ 398199 w 465585"/>
                  <a:gd name="connsiteY95" fmla="*/ 378595 h 465585"/>
                  <a:gd name="connsiteX96" fmla="*/ 376145 w 465585"/>
                  <a:gd name="connsiteY96" fmla="*/ 400649 h 465585"/>
                  <a:gd name="connsiteX97" fmla="*/ 344289 w 465585"/>
                  <a:gd name="connsiteY97" fmla="*/ 373694 h 465585"/>
                  <a:gd name="connsiteX98" fmla="*/ 332036 w 465585"/>
                  <a:gd name="connsiteY98" fmla="*/ 376144 h 465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65585" h="465585">
                    <a:moveTo>
                      <a:pt x="378595" y="425153"/>
                    </a:moveTo>
                    <a:cubicBezTo>
                      <a:pt x="381045" y="425153"/>
                      <a:pt x="383496" y="425153"/>
                      <a:pt x="385946" y="422703"/>
                    </a:cubicBezTo>
                    <a:lnTo>
                      <a:pt x="420253" y="388397"/>
                    </a:lnTo>
                    <a:cubicBezTo>
                      <a:pt x="425154" y="383496"/>
                      <a:pt x="425154" y="378595"/>
                      <a:pt x="420253" y="376144"/>
                    </a:cubicBezTo>
                    <a:lnTo>
                      <a:pt x="393298" y="339388"/>
                    </a:lnTo>
                    <a:cubicBezTo>
                      <a:pt x="403100" y="322234"/>
                      <a:pt x="410451" y="305081"/>
                      <a:pt x="415352" y="285478"/>
                    </a:cubicBezTo>
                    <a:lnTo>
                      <a:pt x="459460" y="280577"/>
                    </a:lnTo>
                    <a:cubicBezTo>
                      <a:pt x="464361" y="280577"/>
                      <a:pt x="469262" y="275676"/>
                      <a:pt x="469262" y="270775"/>
                    </a:cubicBezTo>
                    <a:lnTo>
                      <a:pt x="469262" y="221766"/>
                    </a:lnTo>
                    <a:cubicBezTo>
                      <a:pt x="469262" y="216865"/>
                      <a:pt x="464361" y="211964"/>
                      <a:pt x="459460" y="211964"/>
                    </a:cubicBezTo>
                    <a:lnTo>
                      <a:pt x="415352" y="207063"/>
                    </a:lnTo>
                    <a:cubicBezTo>
                      <a:pt x="410451" y="187460"/>
                      <a:pt x="403100" y="170306"/>
                      <a:pt x="393298" y="153153"/>
                    </a:cubicBezTo>
                    <a:lnTo>
                      <a:pt x="420253" y="118847"/>
                    </a:lnTo>
                    <a:cubicBezTo>
                      <a:pt x="422703" y="113946"/>
                      <a:pt x="422703" y="109045"/>
                      <a:pt x="420253" y="104144"/>
                    </a:cubicBezTo>
                    <a:lnTo>
                      <a:pt x="385946" y="67387"/>
                    </a:lnTo>
                    <a:cubicBezTo>
                      <a:pt x="381045" y="62487"/>
                      <a:pt x="376145" y="62487"/>
                      <a:pt x="373694" y="67387"/>
                    </a:cubicBezTo>
                    <a:lnTo>
                      <a:pt x="336937" y="94342"/>
                    </a:lnTo>
                    <a:cubicBezTo>
                      <a:pt x="319784" y="84541"/>
                      <a:pt x="302631" y="77189"/>
                      <a:pt x="283027" y="72288"/>
                    </a:cubicBezTo>
                    <a:lnTo>
                      <a:pt x="278127" y="28180"/>
                    </a:lnTo>
                    <a:cubicBezTo>
                      <a:pt x="278127" y="23279"/>
                      <a:pt x="273225" y="18378"/>
                      <a:pt x="268325" y="18378"/>
                    </a:cubicBezTo>
                    <a:lnTo>
                      <a:pt x="219316" y="18378"/>
                    </a:lnTo>
                    <a:cubicBezTo>
                      <a:pt x="214415" y="18378"/>
                      <a:pt x="209514" y="23279"/>
                      <a:pt x="209514" y="28180"/>
                    </a:cubicBezTo>
                    <a:lnTo>
                      <a:pt x="204613" y="72288"/>
                    </a:lnTo>
                    <a:cubicBezTo>
                      <a:pt x="185009" y="77189"/>
                      <a:pt x="167856" y="84541"/>
                      <a:pt x="150703" y="94342"/>
                    </a:cubicBezTo>
                    <a:lnTo>
                      <a:pt x="113946" y="67387"/>
                    </a:lnTo>
                    <a:cubicBezTo>
                      <a:pt x="109045" y="64937"/>
                      <a:pt x="104144" y="64937"/>
                      <a:pt x="101694" y="67387"/>
                    </a:cubicBezTo>
                    <a:lnTo>
                      <a:pt x="67387" y="101694"/>
                    </a:lnTo>
                    <a:cubicBezTo>
                      <a:pt x="62487" y="106595"/>
                      <a:pt x="62487" y="111496"/>
                      <a:pt x="67387" y="113946"/>
                    </a:cubicBezTo>
                    <a:lnTo>
                      <a:pt x="94343" y="150703"/>
                    </a:lnTo>
                    <a:cubicBezTo>
                      <a:pt x="84541" y="167856"/>
                      <a:pt x="77189" y="185009"/>
                      <a:pt x="72288" y="204613"/>
                    </a:cubicBezTo>
                    <a:lnTo>
                      <a:pt x="28180" y="209514"/>
                    </a:lnTo>
                    <a:cubicBezTo>
                      <a:pt x="23279" y="209514"/>
                      <a:pt x="18378" y="214415"/>
                      <a:pt x="18378" y="219315"/>
                    </a:cubicBezTo>
                    <a:lnTo>
                      <a:pt x="18378" y="268324"/>
                    </a:lnTo>
                    <a:cubicBezTo>
                      <a:pt x="18378" y="273225"/>
                      <a:pt x="23279" y="278126"/>
                      <a:pt x="28180" y="278126"/>
                    </a:cubicBezTo>
                    <a:lnTo>
                      <a:pt x="72288" y="283027"/>
                    </a:lnTo>
                    <a:cubicBezTo>
                      <a:pt x="77189" y="302631"/>
                      <a:pt x="84541" y="319784"/>
                      <a:pt x="94343" y="336937"/>
                    </a:cubicBezTo>
                    <a:lnTo>
                      <a:pt x="67387" y="373694"/>
                    </a:lnTo>
                    <a:cubicBezTo>
                      <a:pt x="64937" y="378595"/>
                      <a:pt x="64937" y="383496"/>
                      <a:pt x="67387" y="385946"/>
                    </a:cubicBezTo>
                    <a:lnTo>
                      <a:pt x="101694" y="420252"/>
                    </a:lnTo>
                    <a:cubicBezTo>
                      <a:pt x="106595" y="425153"/>
                      <a:pt x="111496" y="425153"/>
                      <a:pt x="113946" y="420252"/>
                    </a:cubicBezTo>
                    <a:lnTo>
                      <a:pt x="150703" y="393298"/>
                    </a:lnTo>
                    <a:cubicBezTo>
                      <a:pt x="167856" y="403099"/>
                      <a:pt x="185009" y="410451"/>
                      <a:pt x="204613" y="415352"/>
                    </a:cubicBezTo>
                    <a:lnTo>
                      <a:pt x="209514" y="459460"/>
                    </a:lnTo>
                    <a:cubicBezTo>
                      <a:pt x="209514" y="464361"/>
                      <a:pt x="214415" y="469262"/>
                      <a:pt x="219316" y="469262"/>
                    </a:cubicBezTo>
                    <a:lnTo>
                      <a:pt x="268325" y="469262"/>
                    </a:lnTo>
                    <a:cubicBezTo>
                      <a:pt x="273225" y="469262"/>
                      <a:pt x="278127" y="464361"/>
                      <a:pt x="278127" y="459460"/>
                    </a:cubicBezTo>
                    <a:lnTo>
                      <a:pt x="283027" y="415352"/>
                    </a:lnTo>
                    <a:cubicBezTo>
                      <a:pt x="302631" y="410451"/>
                      <a:pt x="319784" y="403099"/>
                      <a:pt x="336937" y="393298"/>
                    </a:cubicBezTo>
                    <a:lnTo>
                      <a:pt x="371244" y="420252"/>
                    </a:lnTo>
                    <a:cubicBezTo>
                      <a:pt x="373694" y="425153"/>
                      <a:pt x="376145" y="425153"/>
                      <a:pt x="378595" y="425153"/>
                    </a:cubicBezTo>
                    <a:close/>
                    <a:moveTo>
                      <a:pt x="332036" y="376144"/>
                    </a:moveTo>
                    <a:cubicBezTo>
                      <a:pt x="314883" y="388397"/>
                      <a:pt x="292829" y="395748"/>
                      <a:pt x="273225" y="400649"/>
                    </a:cubicBezTo>
                    <a:cubicBezTo>
                      <a:pt x="268325" y="400649"/>
                      <a:pt x="265874" y="405550"/>
                      <a:pt x="265874" y="410451"/>
                    </a:cubicBezTo>
                    <a:lnTo>
                      <a:pt x="260973" y="454559"/>
                    </a:lnTo>
                    <a:lnTo>
                      <a:pt x="229117" y="454559"/>
                    </a:lnTo>
                    <a:lnTo>
                      <a:pt x="221766" y="408000"/>
                    </a:lnTo>
                    <a:cubicBezTo>
                      <a:pt x="221766" y="403099"/>
                      <a:pt x="216865" y="400649"/>
                      <a:pt x="214415" y="398198"/>
                    </a:cubicBezTo>
                    <a:cubicBezTo>
                      <a:pt x="192361" y="393298"/>
                      <a:pt x="172757" y="385946"/>
                      <a:pt x="155604" y="373694"/>
                    </a:cubicBezTo>
                    <a:cubicBezTo>
                      <a:pt x="150703" y="371243"/>
                      <a:pt x="148252" y="371243"/>
                      <a:pt x="143352" y="373694"/>
                    </a:cubicBezTo>
                    <a:lnTo>
                      <a:pt x="109045" y="400649"/>
                    </a:lnTo>
                    <a:lnTo>
                      <a:pt x="86991" y="378595"/>
                    </a:lnTo>
                    <a:lnTo>
                      <a:pt x="113946" y="344288"/>
                    </a:lnTo>
                    <a:cubicBezTo>
                      <a:pt x="116396" y="339388"/>
                      <a:pt x="116396" y="334487"/>
                      <a:pt x="113946" y="332036"/>
                    </a:cubicBezTo>
                    <a:cubicBezTo>
                      <a:pt x="101694" y="314883"/>
                      <a:pt x="94343" y="295279"/>
                      <a:pt x="89442" y="273225"/>
                    </a:cubicBezTo>
                    <a:cubicBezTo>
                      <a:pt x="89442" y="268324"/>
                      <a:pt x="84541" y="265874"/>
                      <a:pt x="79640" y="265874"/>
                    </a:cubicBezTo>
                    <a:lnTo>
                      <a:pt x="35532" y="260973"/>
                    </a:lnTo>
                    <a:lnTo>
                      <a:pt x="35532" y="229117"/>
                    </a:lnTo>
                    <a:lnTo>
                      <a:pt x="79640" y="224216"/>
                    </a:lnTo>
                    <a:cubicBezTo>
                      <a:pt x="84541" y="224216"/>
                      <a:pt x="86991" y="219315"/>
                      <a:pt x="89442" y="216865"/>
                    </a:cubicBezTo>
                    <a:cubicBezTo>
                      <a:pt x="94343" y="194811"/>
                      <a:pt x="101694" y="175207"/>
                      <a:pt x="113946" y="158054"/>
                    </a:cubicBezTo>
                    <a:cubicBezTo>
                      <a:pt x="116396" y="153153"/>
                      <a:pt x="116396" y="150703"/>
                      <a:pt x="113946" y="145802"/>
                    </a:cubicBezTo>
                    <a:lnTo>
                      <a:pt x="86991" y="111496"/>
                    </a:lnTo>
                    <a:lnTo>
                      <a:pt x="109045" y="89441"/>
                    </a:lnTo>
                    <a:lnTo>
                      <a:pt x="143352" y="116396"/>
                    </a:lnTo>
                    <a:cubicBezTo>
                      <a:pt x="145802" y="118847"/>
                      <a:pt x="153153" y="118847"/>
                      <a:pt x="155604" y="116396"/>
                    </a:cubicBezTo>
                    <a:cubicBezTo>
                      <a:pt x="172757" y="104144"/>
                      <a:pt x="192361" y="96793"/>
                      <a:pt x="214415" y="91892"/>
                    </a:cubicBezTo>
                    <a:cubicBezTo>
                      <a:pt x="219316" y="91892"/>
                      <a:pt x="221766" y="86991"/>
                      <a:pt x="221766" y="82090"/>
                    </a:cubicBezTo>
                    <a:lnTo>
                      <a:pt x="226667" y="37982"/>
                    </a:lnTo>
                    <a:lnTo>
                      <a:pt x="258523" y="37982"/>
                    </a:lnTo>
                    <a:lnTo>
                      <a:pt x="263424" y="82090"/>
                    </a:lnTo>
                    <a:cubicBezTo>
                      <a:pt x="263424" y="86991"/>
                      <a:pt x="268325" y="89441"/>
                      <a:pt x="270775" y="91892"/>
                    </a:cubicBezTo>
                    <a:cubicBezTo>
                      <a:pt x="292829" y="96793"/>
                      <a:pt x="312433" y="104144"/>
                      <a:pt x="329586" y="116396"/>
                    </a:cubicBezTo>
                    <a:cubicBezTo>
                      <a:pt x="334487" y="118847"/>
                      <a:pt x="336937" y="118847"/>
                      <a:pt x="341838" y="116396"/>
                    </a:cubicBezTo>
                    <a:lnTo>
                      <a:pt x="376145" y="89441"/>
                    </a:lnTo>
                    <a:lnTo>
                      <a:pt x="398199" y="111496"/>
                    </a:lnTo>
                    <a:lnTo>
                      <a:pt x="371244" y="145802"/>
                    </a:lnTo>
                    <a:cubicBezTo>
                      <a:pt x="368793" y="148252"/>
                      <a:pt x="368793" y="153153"/>
                      <a:pt x="371244" y="158054"/>
                    </a:cubicBezTo>
                    <a:cubicBezTo>
                      <a:pt x="383496" y="175207"/>
                      <a:pt x="390847" y="197261"/>
                      <a:pt x="395748" y="216865"/>
                    </a:cubicBezTo>
                    <a:cubicBezTo>
                      <a:pt x="395748" y="221766"/>
                      <a:pt x="400649" y="224216"/>
                      <a:pt x="405550" y="224216"/>
                    </a:cubicBezTo>
                    <a:lnTo>
                      <a:pt x="449658" y="229117"/>
                    </a:lnTo>
                    <a:lnTo>
                      <a:pt x="449658" y="260973"/>
                    </a:lnTo>
                    <a:lnTo>
                      <a:pt x="405550" y="265874"/>
                    </a:lnTo>
                    <a:cubicBezTo>
                      <a:pt x="400649" y="265874"/>
                      <a:pt x="398199" y="270775"/>
                      <a:pt x="395748" y="273225"/>
                    </a:cubicBezTo>
                    <a:cubicBezTo>
                      <a:pt x="390847" y="295279"/>
                      <a:pt x="383496" y="314883"/>
                      <a:pt x="371244" y="332036"/>
                    </a:cubicBezTo>
                    <a:cubicBezTo>
                      <a:pt x="368793" y="336937"/>
                      <a:pt x="368793" y="339388"/>
                      <a:pt x="371244" y="344288"/>
                    </a:cubicBezTo>
                    <a:lnTo>
                      <a:pt x="398199" y="378595"/>
                    </a:lnTo>
                    <a:lnTo>
                      <a:pt x="376145" y="400649"/>
                    </a:lnTo>
                    <a:lnTo>
                      <a:pt x="344289" y="373694"/>
                    </a:lnTo>
                    <a:cubicBezTo>
                      <a:pt x="339388" y="373694"/>
                      <a:pt x="334487" y="373694"/>
                      <a:pt x="332036" y="376144"/>
                    </a:cubicBezTo>
                    <a:close/>
                  </a:path>
                </a:pathLst>
              </a:custGeom>
              <a:solidFill>
                <a:schemeClr val="bg1"/>
              </a:solidFill>
              <a:ln w="9525" cap="flat">
                <a:noFill/>
                <a:prstDash val="solid"/>
                <a:miter/>
              </a:ln>
            </p:spPr>
            <p:txBody>
              <a:bodyPr rtlCol="0" anchor="ctr"/>
              <a:lstStyle/>
              <a:p>
                <a:endParaRPr lang="en-IN" dirty="0"/>
              </a:p>
            </p:txBody>
          </p:sp>
          <p:sp>
            <p:nvSpPr>
              <p:cNvPr id="54" name="Freeform: Shape 53">
                <a:extLst>
                  <a:ext uri="{FF2B5EF4-FFF2-40B4-BE49-F238E27FC236}">
                    <a16:creationId xmlns:a16="http://schemas.microsoft.com/office/drawing/2014/main" id="{34520B72-CE80-47FF-B732-091CA32E6973}"/>
                  </a:ext>
                </a:extLst>
              </p:cNvPr>
              <p:cNvSpPr/>
              <p:nvPr/>
            </p:nvSpPr>
            <p:spPr>
              <a:xfrm>
                <a:off x="3329225" y="2456094"/>
                <a:ext cx="245045" cy="245045"/>
              </a:xfrm>
              <a:custGeom>
                <a:avLst/>
                <a:gdLst>
                  <a:gd name="connsiteX0" fmla="*/ 126198 w 245045"/>
                  <a:gd name="connsiteY0" fmla="*/ 18378 h 245045"/>
                  <a:gd name="connsiteX1" fmla="*/ 18378 w 245045"/>
                  <a:gd name="connsiteY1" fmla="*/ 126198 h 245045"/>
                  <a:gd name="connsiteX2" fmla="*/ 126198 w 245045"/>
                  <a:gd name="connsiteY2" fmla="*/ 234018 h 245045"/>
                  <a:gd name="connsiteX3" fmla="*/ 234018 w 245045"/>
                  <a:gd name="connsiteY3" fmla="*/ 126198 h 245045"/>
                  <a:gd name="connsiteX4" fmla="*/ 126198 w 245045"/>
                  <a:gd name="connsiteY4" fmla="*/ 18378 h 245045"/>
                  <a:gd name="connsiteX5" fmla="*/ 126198 w 245045"/>
                  <a:gd name="connsiteY5" fmla="*/ 214415 h 245045"/>
                  <a:gd name="connsiteX6" fmla="*/ 37982 w 245045"/>
                  <a:gd name="connsiteY6" fmla="*/ 126198 h 245045"/>
                  <a:gd name="connsiteX7" fmla="*/ 126198 w 245045"/>
                  <a:gd name="connsiteY7" fmla="*/ 37982 h 245045"/>
                  <a:gd name="connsiteX8" fmla="*/ 214415 w 245045"/>
                  <a:gd name="connsiteY8" fmla="*/ 126198 h 245045"/>
                  <a:gd name="connsiteX9" fmla="*/ 126198 w 245045"/>
                  <a:gd name="connsiteY9" fmla="*/ 214415 h 24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45" h="245045">
                    <a:moveTo>
                      <a:pt x="126198" y="18378"/>
                    </a:moveTo>
                    <a:cubicBezTo>
                      <a:pt x="67387" y="18378"/>
                      <a:pt x="18378" y="67387"/>
                      <a:pt x="18378" y="126198"/>
                    </a:cubicBezTo>
                    <a:cubicBezTo>
                      <a:pt x="18378" y="185009"/>
                      <a:pt x="67387" y="234018"/>
                      <a:pt x="126198" y="234018"/>
                    </a:cubicBezTo>
                    <a:cubicBezTo>
                      <a:pt x="185009" y="234018"/>
                      <a:pt x="234018" y="185009"/>
                      <a:pt x="234018" y="126198"/>
                    </a:cubicBezTo>
                    <a:cubicBezTo>
                      <a:pt x="234018" y="67387"/>
                      <a:pt x="187460" y="18378"/>
                      <a:pt x="126198" y="18378"/>
                    </a:cubicBezTo>
                    <a:close/>
                    <a:moveTo>
                      <a:pt x="126198" y="214415"/>
                    </a:moveTo>
                    <a:cubicBezTo>
                      <a:pt x="77189" y="214415"/>
                      <a:pt x="37982" y="175207"/>
                      <a:pt x="37982" y="126198"/>
                    </a:cubicBezTo>
                    <a:cubicBezTo>
                      <a:pt x="37982" y="77189"/>
                      <a:pt x="77189" y="37982"/>
                      <a:pt x="126198" y="37982"/>
                    </a:cubicBezTo>
                    <a:cubicBezTo>
                      <a:pt x="175207" y="37982"/>
                      <a:pt x="214415" y="77189"/>
                      <a:pt x="214415" y="126198"/>
                    </a:cubicBezTo>
                    <a:cubicBezTo>
                      <a:pt x="214415" y="175207"/>
                      <a:pt x="175207" y="214415"/>
                      <a:pt x="126198" y="214415"/>
                    </a:cubicBezTo>
                    <a:close/>
                  </a:path>
                </a:pathLst>
              </a:custGeom>
              <a:solidFill>
                <a:schemeClr val="bg1"/>
              </a:solidFill>
              <a:ln w="9525" cap="flat">
                <a:noFill/>
                <a:prstDash val="solid"/>
                <a:miter/>
              </a:ln>
            </p:spPr>
            <p:txBody>
              <a:bodyPr rtlCol="0" anchor="ctr"/>
              <a:lstStyle/>
              <a:p>
                <a:endParaRPr lang="en-IN"/>
              </a:p>
            </p:txBody>
          </p:sp>
        </p:grpSp>
      </p:grpSp>
      <p:sp>
        <p:nvSpPr>
          <p:cNvPr id="24" name="Rectangle 23">
            <a:extLst>
              <a:ext uri="{FF2B5EF4-FFF2-40B4-BE49-F238E27FC236}">
                <a16:creationId xmlns:a16="http://schemas.microsoft.com/office/drawing/2014/main" id="{F0D2E8A8-1FBF-45FB-89C5-3955EE68B180}"/>
              </a:ext>
            </a:extLst>
          </p:cNvPr>
          <p:cNvSpPr/>
          <p:nvPr/>
        </p:nvSpPr>
        <p:spPr>
          <a:xfrm>
            <a:off x="9141895" y="3686081"/>
            <a:ext cx="2235647" cy="869469"/>
          </a:xfrm>
          <a:prstGeom prst="rect">
            <a:avLst/>
          </a:prstGeom>
        </p:spPr>
        <p:txBody>
          <a:bodyPr wrap="square">
            <a:spAutoFit/>
          </a:bodyPr>
          <a:lstStyle/>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Assembly Prototype (Full Scale Functional)</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Product Benchmarking &amp; Teardown</a:t>
            </a:r>
          </a:p>
        </p:txBody>
      </p:sp>
      <p:sp>
        <p:nvSpPr>
          <p:cNvPr id="25" name="Rectangle 24">
            <a:extLst>
              <a:ext uri="{FF2B5EF4-FFF2-40B4-BE49-F238E27FC236}">
                <a16:creationId xmlns:a16="http://schemas.microsoft.com/office/drawing/2014/main" id="{2D34FF2C-A109-48E9-977D-538B3B1223AE}"/>
              </a:ext>
            </a:extLst>
          </p:cNvPr>
          <p:cNvSpPr/>
          <p:nvPr/>
        </p:nvSpPr>
        <p:spPr>
          <a:xfrm>
            <a:off x="9292361" y="3007560"/>
            <a:ext cx="1861568" cy="646331"/>
          </a:xfrm>
          <a:prstGeom prst="rect">
            <a:avLst/>
          </a:prstGeom>
        </p:spPr>
        <p:txBody>
          <a:bodyPr wrap="square">
            <a:spAutoFit/>
          </a:bodyPr>
          <a:lstStyle/>
          <a:p>
            <a:pPr algn="ctr"/>
            <a:r>
              <a:rPr lang="en-US" b="1" dirty="0">
                <a:solidFill>
                  <a:schemeClr val="bg1"/>
                </a:solidFill>
                <a:latin typeface="AvenirNext LT Pro Bold" panose="020B0804020202020204" pitchFamily="34" charset="0"/>
              </a:rPr>
              <a:t>Testing &amp; Prototyping</a:t>
            </a:r>
          </a:p>
        </p:txBody>
      </p:sp>
      <p:sp>
        <p:nvSpPr>
          <p:cNvPr id="88" name="TextBox 87"/>
          <p:cNvSpPr txBox="1"/>
          <p:nvPr/>
        </p:nvSpPr>
        <p:spPr>
          <a:xfrm>
            <a:off x="4480027" y="694829"/>
            <a:ext cx="3220754" cy="523220"/>
          </a:xfrm>
          <a:prstGeom prst="rect">
            <a:avLst/>
          </a:prstGeom>
          <a:noFill/>
        </p:spPr>
        <p:txBody>
          <a:bodyPr wrap="none" rtlCol="0">
            <a:spAutoFit/>
          </a:bodyPr>
          <a:lstStyle/>
          <a:p>
            <a:pPr algn="ctr"/>
            <a:r>
              <a:rPr lang="en-US" sz="2800" dirty="0">
                <a:latin typeface="+mj-lt"/>
              </a:rPr>
              <a:t>Solutions Services</a:t>
            </a:r>
            <a:endParaRPr lang="id-ID" sz="2800" dirty="0">
              <a:latin typeface="+mj-lt"/>
            </a:endParaRPr>
          </a:p>
        </p:txBody>
      </p:sp>
      <p:grpSp>
        <p:nvGrpSpPr>
          <p:cNvPr id="91" name="Group 90"/>
          <p:cNvGrpSpPr/>
          <p:nvPr/>
        </p:nvGrpSpPr>
        <p:grpSpPr>
          <a:xfrm>
            <a:off x="5314502" y="271718"/>
            <a:ext cx="1425895" cy="1376617"/>
            <a:chOff x="5314502" y="537541"/>
            <a:chExt cx="1425895" cy="1376617"/>
          </a:xfrm>
        </p:grpSpPr>
        <p:grpSp>
          <p:nvGrpSpPr>
            <p:cNvPr id="92" name="Group 91"/>
            <p:cNvGrpSpPr/>
            <p:nvPr/>
          </p:nvGrpSpPr>
          <p:grpSpPr>
            <a:xfrm>
              <a:off x="5314502" y="537541"/>
              <a:ext cx="616898" cy="398711"/>
              <a:chOff x="7324056" y="694593"/>
              <a:chExt cx="616898" cy="398711"/>
            </a:xfrm>
          </p:grpSpPr>
          <p:sp>
            <p:nvSpPr>
              <p:cNvPr id="97"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3" name="Group 92"/>
            <p:cNvGrpSpPr/>
            <p:nvPr/>
          </p:nvGrpSpPr>
          <p:grpSpPr>
            <a:xfrm>
              <a:off x="6261313" y="1506868"/>
              <a:ext cx="479084" cy="407290"/>
              <a:chOff x="8086770" y="1485428"/>
              <a:chExt cx="479084" cy="407290"/>
            </a:xfrm>
          </p:grpSpPr>
          <p:sp>
            <p:nvSpPr>
              <p:cNvPr id="94"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 name="Group 1">
            <a:extLst>
              <a:ext uri="{FF2B5EF4-FFF2-40B4-BE49-F238E27FC236}">
                <a16:creationId xmlns:a16="http://schemas.microsoft.com/office/drawing/2014/main" id="{BD05E533-3283-2322-BA01-681ACBD3673E}"/>
              </a:ext>
            </a:extLst>
          </p:cNvPr>
          <p:cNvGrpSpPr/>
          <p:nvPr/>
        </p:nvGrpSpPr>
        <p:grpSpPr>
          <a:xfrm>
            <a:off x="921825" y="1826591"/>
            <a:ext cx="2535130" cy="3969298"/>
            <a:chOff x="683348" y="1826591"/>
            <a:chExt cx="2535130" cy="3969298"/>
          </a:xfrm>
        </p:grpSpPr>
        <p:sp>
          <p:nvSpPr>
            <p:cNvPr id="6" name="Rectangle 5">
              <a:extLst>
                <a:ext uri="{FF2B5EF4-FFF2-40B4-BE49-F238E27FC236}">
                  <a16:creationId xmlns:a16="http://schemas.microsoft.com/office/drawing/2014/main" id="{8DF91CFD-C99B-4C61-94D3-FFEE362EE04B}"/>
                </a:ext>
              </a:extLst>
            </p:cNvPr>
            <p:cNvSpPr/>
            <p:nvPr/>
          </p:nvSpPr>
          <p:spPr>
            <a:xfrm>
              <a:off x="683348" y="2364391"/>
              <a:ext cx="2535130" cy="3431498"/>
            </a:xfrm>
            <a:prstGeom prst="rect">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F0F064B4-E253-4EB7-9D8D-A62228EC0025}"/>
                </a:ext>
              </a:extLst>
            </p:cNvPr>
            <p:cNvSpPr/>
            <p:nvPr/>
          </p:nvSpPr>
          <p:spPr>
            <a:xfrm>
              <a:off x="1413112" y="1826591"/>
              <a:ext cx="1075600" cy="1075600"/>
            </a:xfrm>
            <a:prstGeom prst="ellipse">
              <a:avLst/>
            </a:prstGeom>
            <a:solidFill>
              <a:schemeClr val="accent1">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325CA0FE-92ED-4CAF-B9E8-61A569C1ED0C}"/>
                </a:ext>
              </a:extLst>
            </p:cNvPr>
            <p:cNvSpPr/>
            <p:nvPr/>
          </p:nvSpPr>
          <p:spPr>
            <a:xfrm>
              <a:off x="993373" y="3686081"/>
              <a:ext cx="1916032" cy="1723549"/>
            </a:xfrm>
            <a:prstGeom prst="rect">
              <a:avLst/>
            </a:prstGeom>
          </p:spPr>
          <p:txBody>
            <a:bodyPr wrap="square">
              <a:spAutoFit/>
            </a:bodyPr>
            <a:lstStyle/>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New Product Development</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Automation &amp; Testing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Rapid Prototyping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Innovation Target Costing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Product Benchmarking &amp; Teardown</a:t>
              </a:r>
            </a:p>
          </p:txBody>
        </p:sp>
        <p:sp>
          <p:nvSpPr>
            <p:cNvPr id="20" name="Rectangle 19">
              <a:extLst>
                <a:ext uri="{FF2B5EF4-FFF2-40B4-BE49-F238E27FC236}">
                  <a16:creationId xmlns:a16="http://schemas.microsoft.com/office/drawing/2014/main" id="{E9775B26-97EF-4153-9B1F-A957D7A326D8}"/>
                </a:ext>
              </a:extLst>
            </p:cNvPr>
            <p:cNvSpPr/>
            <p:nvPr/>
          </p:nvSpPr>
          <p:spPr>
            <a:xfrm>
              <a:off x="1030927" y="3002312"/>
              <a:ext cx="1861568" cy="646331"/>
            </a:xfrm>
            <a:prstGeom prst="rect">
              <a:avLst/>
            </a:prstGeom>
          </p:spPr>
          <p:txBody>
            <a:bodyPr wrap="square">
              <a:spAutoFit/>
            </a:bodyPr>
            <a:lstStyle/>
            <a:p>
              <a:pPr algn="ctr"/>
              <a:r>
                <a:rPr lang="en-US" b="1" dirty="0">
                  <a:solidFill>
                    <a:schemeClr val="bg1"/>
                  </a:solidFill>
                  <a:latin typeface="AvenirNext LT Pro Bold" panose="020B0804020202020204" pitchFamily="34" charset="0"/>
                </a:rPr>
                <a:t>Product Innovation</a:t>
              </a:r>
              <a:endParaRPr lang="en-US" sz="1100" b="1" dirty="0">
                <a:solidFill>
                  <a:schemeClr val="bg1"/>
                </a:solidFill>
                <a:latin typeface="AvenirNext LT Pro Bold" panose="020B0804020202020204" pitchFamily="34" charset="0"/>
              </a:endParaRPr>
            </a:p>
          </p:txBody>
        </p:sp>
        <p:grpSp>
          <p:nvGrpSpPr>
            <p:cNvPr id="101" name="Group 100"/>
            <p:cNvGrpSpPr/>
            <p:nvPr/>
          </p:nvGrpSpPr>
          <p:grpSpPr>
            <a:xfrm>
              <a:off x="1642776" y="2056255"/>
              <a:ext cx="616272" cy="616273"/>
              <a:chOff x="5653088" y="-98425"/>
              <a:chExt cx="630237" cy="630238"/>
            </a:xfrm>
            <a:solidFill>
              <a:schemeClr val="bg1"/>
            </a:solidFill>
          </p:grpSpPr>
          <p:sp>
            <p:nvSpPr>
              <p:cNvPr id="102" name="Freeform 5"/>
              <p:cNvSpPr>
                <a:spLocks/>
              </p:cNvSpPr>
              <p:nvPr/>
            </p:nvSpPr>
            <p:spPr bwMode="auto">
              <a:xfrm>
                <a:off x="5751513" y="-28575"/>
                <a:ext cx="69850" cy="68263"/>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6"/>
              <p:cNvSpPr>
                <a:spLocks/>
              </p:cNvSpPr>
              <p:nvPr/>
            </p:nvSpPr>
            <p:spPr bwMode="auto">
              <a:xfrm>
                <a:off x="5653088" y="177800"/>
                <a:ext cx="79375" cy="396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7"/>
              <p:cNvSpPr>
                <a:spLocks/>
              </p:cNvSpPr>
              <p:nvPr/>
            </p:nvSpPr>
            <p:spPr bwMode="auto">
              <a:xfrm>
                <a:off x="6205538" y="217488"/>
                <a:ext cx="77787" cy="38100"/>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8"/>
              <p:cNvSpPr>
                <a:spLocks/>
              </p:cNvSpPr>
              <p:nvPr/>
            </p:nvSpPr>
            <p:spPr bwMode="auto">
              <a:xfrm>
                <a:off x="6145213" y="0"/>
                <a:ext cx="69850" cy="69850"/>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9"/>
              <p:cNvSpPr>
                <a:spLocks/>
              </p:cNvSpPr>
              <p:nvPr/>
            </p:nvSpPr>
            <p:spPr bwMode="auto">
              <a:xfrm>
                <a:off x="5969000" y="-98425"/>
                <a:ext cx="38100" cy="7937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
              <p:cNvSpPr>
                <a:spLocks noEditPoints="1"/>
              </p:cNvSpPr>
              <p:nvPr/>
            </p:nvSpPr>
            <p:spPr bwMode="auto">
              <a:xfrm>
                <a:off x="5810250" y="58738"/>
                <a:ext cx="315912" cy="354013"/>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1"/>
              <p:cNvSpPr>
                <a:spLocks/>
              </p:cNvSpPr>
              <p:nvPr/>
            </p:nvSpPr>
            <p:spPr bwMode="auto">
              <a:xfrm>
                <a:off x="5889625" y="452438"/>
                <a:ext cx="157162" cy="79375"/>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4" name="Group 3">
            <a:extLst>
              <a:ext uri="{FF2B5EF4-FFF2-40B4-BE49-F238E27FC236}">
                <a16:creationId xmlns:a16="http://schemas.microsoft.com/office/drawing/2014/main" id="{C4595404-4511-F7F9-1E30-7E4CFC02141D}"/>
              </a:ext>
            </a:extLst>
          </p:cNvPr>
          <p:cNvGrpSpPr/>
          <p:nvPr/>
        </p:nvGrpSpPr>
        <p:grpSpPr>
          <a:xfrm>
            <a:off x="8494833" y="1826591"/>
            <a:ext cx="2535130" cy="3969298"/>
            <a:chOff x="6216834" y="1826591"/>
            <a:chExt cx="2535130" cy="3969298"/>
          </a:xfrm>
        </p:grpSpPr>
        <p:sp>
          <p:nvSpPr>
            <p:cNvPr id="33" name="Rectangle 32">
              <a:extLst>
                <a:ext uri="{FF2B5EF4-FFF2-40B4-BE49-F238E27FC236}">
                  <a16:creationId xmlns:a16="http://schemas.microsoft.com/office/drawing/2014/main" id="{A10FACDD-BA91-4B78-848F-C87BAD6121AB}"/>
                </a:ext>
              </a:extLst>
            </p:cNvPr>
            <p:cNvSpPr/>
            <p:nvPr/>
          </p:nvSpPr>
          <p:spPr>
            <a:xfrm>
              <a:off x="6216834" y="2364391"/>
              <a:ext cx="2535130" cy="3431498"/>
            </a:xfrm>
            <a:prstGeom prst="rect">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Oval 33">
              <a:extLst>
                <a:ext uri="{FF2B5EF4-FFF2-40B4-BE49-F238E27FC236}">
                  <a16:creationId xmlns:a16="http://schemas.microsoft.com/office/drawing/2014/main" id="{96A1C8CB-8328-43E4-8221-4B3C3150873D}"/>
                </a:ext>
              </a:extLst>
            </p:cNvPr>
            <p:cNvSpPr/>
            <p:nvPr/>
          </p:nvSpPr>
          <p:spPr>
            <a:xfrm>
              <a:off x="6946598" y="1826591"/>
              <a:ext cx="1075600" cy="107560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FF4B7240-C034-4CB8-8EC9-39B5BF82EE2A}"/>
                </a:ext>
              </a:extLst>
            </p:cNvPr>
            <p:cNvSpPr/>
            <p:nvPr/>
          </p:nvSpPr>
          <p:spPr>
            <a:xfrm>
              <a:off x="6595916" y="3686081"/>
              <a:ext cx="1961127" cy="1169551"/>
            </a:xfrm>
            <a:prstGeom prst="rect">
              <a:avLst/>
            </a:prstGeom>
          </p:spPr>
          <p:txBody>
            <a:bodyPr wrap="square">
              <a:spAutoFit/>
            </a:bodyPr>
            <a:lstStyle/>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3D Printing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Jigs &amp; Fixture </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CNC Machining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Plastic Machining</a:t>
              </a:r>
            </a:p>
            <a:p>
              <a:pPr marL="171450" indent="-171450">
                <a:spcBef>
                  <a:spcPts val="300"/>
                </a:spcBef>
                <a:buFont typeface="Arial" panose="020B0604020202020204" pitchFamily="34" charset="0"/>
                <a:buChar char="•"/>
              </a:pPr>
              <a:r>
                <a:rPr lang="en-US" sz="1200" dirty="0">
                  <a:solidFill>
                    <a:schemeClr val="bg1"/>
                  </a:solidFill>
                  <a:latin typeface="AvenirLTPro-Book" panose="020B0502020203020204" pitchFamily="34" charset="0"/>
                </a:rPr>
                <a:t>Sheet Metal Fabrication</a:t>
              </a:r>
            </a:p>
          </p:txBody>
        </p:sp>
        <p:sp>
          <p:nvSpPr>
            <p:cNvPr id="23" name="Rectangle 22">
              <a:extLst>
                <a:ext uri="{FF2B5EF4-FFF2-40B4-BE49-F238E27FC236}">
                  <a16:creationId xmlns:a16="http://schemas.microsoft.com/office/drawing/2014/main" id="{5FECC167-888C-4637-BF8F-0E6B55A30BBB}"/>
                </a:ext>
              </a:extLst>
            </p:cNvPr>
            <p:cNvSpPr/>
            <p:nvPr/>
          </p:nvSpPr>
          <p:spPr>
            <a:xfrm>
              <a:off x="6392892" y="3007560"/>
              <a:ext cx="2164152" cy="646331"/>
            </a:xfrm>
            <a:prstGeom prst="rect">
              <a:avLst/>
            </a:prstGeom>
          </p:spPr>
          <p:txBody>
            <a:bodyPr wrap="square">
              <a:spAutoFit/>
            </a:bodyPr>
            <a:lstStyle/>
            <a:p>
              <a:pPr algn="ctr"/>
              <a:r>
                <a:rPr lang="en-US" b="1" dirty="0">
                  <a:solidFill>
                    <a:schemeClr val="bg1"/>
                  </a:solidFill>
                  <a:latin typeface="AvenirNext LT Pro Bold" panose="020B0804020202020204" pitchFamily="34" charset="0"/>
                </a:rPr>
                <a:t>Manufacturing Engineering</a:t>
              </a:r>
            </a:p>
          </p:txBody>
        </p:sp>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7281" y="2018962"/>
              <a:ext cx="514235" cy="690859"/>
            </a:xfrm>
            <a:prstGeom prst="rect">
              <a:avLst/>
            </a:prstGeom>
            <a:effectLst/>
          </p:spPr>
        </p:pic>
      </p:grpSp>
    </p:spTree>
    <p:extLst>
      <p:ext uri="{BB962C8B-B14F-4D97-AF65-F5344CB8AC3E}">
        <p14:creationId xmlns:p14="http://schemas.microsoft.com/office/powerpoint/2010/main" val="206565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0-#ppt_w/2"/>
                                          </p:val>
                                        </p:tav>
                                        <p:tav tm="100000">
                                          <p:val>
                                            <p:strVal val="#ppt_x"/>
                                          </p:val>
                                        </p:tav>
                                      </p:tavLst>
                                    </p:anim>
                                    <p:anim calcmode="lin" valueType="num">
                                      <p:cBhvr additive="base">
                                        <p:cTn id="8" dur="500" fill="hold"/>
                                        <p:tgtEl>
                                          <p:spTgt spid="88"/>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barn(outHorizontal)">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7834" t="1799" r="23936" b="1980"/>
          <a:stretch/>
        </p:blipFill>
        <p:spPr>
          <a:xfrm>
            <a:off x="2435363" y="1788447"/>
            <a:ext cx="3995530" cy="5092700"/>
          </a:xfrm>
        </p:spPr>
      </p:pic>
      <p:pic>
        <p:nvPicPr>
          <p:cNvPr id="14" name="Picture Placeholder 13"/>
          <p:cNvPicPr>
            <a:picLocks noGrp="1" noChangeAspect="1"/>
          </p:cNvPicPr>
          <p:nvPr>
            <p:ph type="pic" sz="quarter" idx="15"/>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989" r="24989"/>
          <a:stretch>
            <a:fillRect/>
          </a:stretch>
        </p:blipFill>
        <p:spPr>
          <a:xfrm>
            <a:off x="5742056" y="1782097"/>
            <a:ext cx="3995530" cy="5099050"/>
          </a:xfrm>
        </p:spPr>
      </p:pic>
      <p:pic>
        <p:nvPicPr>
          <p:cNvPr id="15" name="Picture Placeholder 14"/>
          <p:cNvPicPr>
            <a:picLocks noGrp="1" noChangeAspect="1"/>
          </p:cNvPicPr>
          <p:nvPr>
            <p:ph type="pic" sz="quarter" idx="16"/>
          </p:nvPr>
        </p:nvPicPr>
        <p:blipFill>
          <a:blip r:embed="rId6" cstate="print">
            <a:extLst>
              <a:ext uri="{BEBA8EAE-BF5A-486C-A8C5-ECC9F3942E4B}">
                <a14:imgProps xmlns:a14="http://schemas.microsoft.com/office/drawing/2010/main">
                  <a14:imgLayer r:embed="rId7">
                    <a14:imgEffect>
                      <a14:brightnessContrast bright="-25000"/>
                    </a14:imgEffect>
                  </a14:imgLayer>
                </a14:imgProps>
              </a:ext>
              <a:ext uri="{28A0092B-C50C-407E-A947-70E740481C1C}">
                <a14:useLocalDpi xmlns:a14="http://schemas.microsoft.com/office/drawing/2010/main" val="0"/>
              </a:ext>
            </a:extLst>
          </a:blip>
          <a:srcRect l="29950" r="29950"/>
          <a:stretch>
            <a:fillRect/>
          </a:stretch>
        </p:blipFill>
        <p:spPr>
          <a:xfrm>
            <a:off x="9048750" y="1782097"/>
            <a:ext cx="3200400" cy="5099050"/>
          </a:xfrm>
        </p:spPr>
      </p:pic>
      <p:sp>
        <p:nvSpPr>
          <p:cNvPr id="16" name="TextBox 15"/>
          <p:cNvSpPr txBox="1"/>
          <p:nvPr/>
        </p:nvSpPr>
        <p:spPr>
          <a:xfrm>
            <a:off x="4477627" y="694829"/>
            <a:ext cx="3225563" cy="523220"/>
          </a:xfrm>
          <a:prstGeom prst="rect">
            <a:avLst/>
          </a:prstGeom>
          <a:noFill/>
        </p:spPr>
        <p:txBody>
          <a:bodyPr wrap="none" rtlCol="0">
            <a:spAutoFit/>
          </a:bodyPr>
          <a:lstStyle/>
          <a:p>
            <a:pPr algn="ctr"/>
            <a:r>
              <a:rPr lang="en-US" sz="2800" dirty="0">
                <a:latin typeface="+mj-lt"/>
              </a:rPr>
              <a:t>Core Competency</a:t>
            </a:r>
            <a:endParaRPr lang="id-ID" sz="2800" dirty="0">
              <a:latin typeface="+mj-lt"/>
            </a:endParaRPr>
          </a:p>
        </p:txBody>
      </p:sp>
      <p:grpSp>
        <p:nvGrpSpPr>
          <p:cNvPr id="18" name="Group 17"/>
          <p:cNvGrpSpPr/>
          <p:nvPr/>
        </p:nvGrpSpPr>
        <p:grpSpPr>
          <a:xfrm>
            <a:off x="5314502" y="271718"/>
            <a:ext cx="1425895" cy="1376617"/>
            <a:chOff x="5314502" y="537541"/>
            <a:chExt cx="1425895" cy="1376617"/>
          </a:xfrm>
        </p:grpSpPr>
        <p:grpSp>
          <p:nvGrpSpPr>
            <p:cNvPr id="19" name="Group 18"/>
            <p:cNvGrpSpPr/>
            <p:nvPr/>
          </p:nvGrpSpPr>
          <p:grpSpPr>
            <a:xfrm>
              <a:off x="5314502" y="537541"/>
              <a:ext cx="616898" cy="398711"/>
              <a:chOff x="7324056" y="694593"/>
              <a:chExt cx="616898" cy="398711"/>
            </a:xfrm>
          </p:grpSpPr>
          <p:sp>
            <p:nvSpPr>
              <p:cNvPr id="24" name="Freeform 23"/>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5"/>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7"/>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6261313" y="1506868"/>
              <a:ext cx="479084" cy="407290"/>
              <a:chOff x="8086770" y="1485428"/>
              <a:chExt cx="479084" cy="407290"/>
            </a:xfrm>
          </p:grpSpPr>
          <p:sp>
            <p:nvSpPr>
              <p:cNvPr id="21" name="Freeform 24"/>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26"/>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8"/>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27" name="TextBox 26"/>
          <p:cNvSpPr txBox="1"/>
          <p:nvPr/>
        </p:nvSpPr>
        <p:spPr>
          <a:xfrm>
            <a:off x="9868958" y="6215062"/>
            <a:ext cx="2380192" cy="584775"/>
          </a:xfrm>
          <a:prstGeom prst="rect">
            <a:avLst/>
          </a:prstGeom>
          <a:solidFill>
            <a:schemeClr val="bg2">
              <a:lumMod val="10000"/>
              <a:alpha val="50000"/>
            </a:schemeClr>
          </a:solidFill>
        </p:spPr>
        <p:txBody>
          <a:bodyPr wrap="square" rtlCol="0">
            <a:spAutoFit/>
          </a:bodyPr>
          <a:lstStyle>
            <a:defPPr>
              <a:defRPr lang="id-ID"/>
            </a:defPPr>
            <a:lvl1pPr algn="ctr">
              <a:defRPr sz="3200">
                <a:solidFill>
                  <a:schemeClr val="bg1"/>
                </a:solidFill>
                <a:latin typeface="Calibri Light" panose="020F0302020204030204" pitchFamily="34" charset="0"/>
                <a:ea typeface="Adobe Gothic Std B" panose="020B0800000000000000" pitchFamily="34" charset="-128"/>
                <a:cs typeface="Calibri Light" panose="020F0302020204030204" pitchFamily="34" charset="0"/>
              </a:defRPr>
            </a:lvl1pPr>
          </a:lstStyle>
          <a:p>
            <a:r>
              <a:rPr lang="en-IN" dirty="0"/>
              <a:t>WELDING</a:t>
            </a:r>
          </a:p>
        </p:txBody>
      </p:sp>
      <p:sp>
        <p:nvSpPr>
          <p:cNvPr id="28" name="TextBox 27"/>
          <p:cNvSpPr txBox="1"/>
          <p:nvPr/>
        </p:nvSpPr>
        <p:spPr>
          <a:xfrm>
            <a:off x="6536603" y="6215062"/>
            <a:ext cx="2506008" cy="58477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9668 w 10000"/>
              <a:gd name="connsiteY3" fmla="*/ 10000 h 10000"/>
              <a:gd name="connsiteX4" fmla="*/ 0 w 10000"/>
              <a:gd name="connsiteY4" fmla="*/ 10000 h 10000"/>
              <a:gd name="connsiteX0" fmla="*/ 0 w 8027"/>
              <a:gd name="connsiteY0" fmla="*/ 9674 h 10000"/>
              <a:gd name="connsiteX1" fmla="*/ 27 w 8027"/>
              <a:gd name="connsiteY1" fmla="*/ 0 h 10000"/>
              <a:gd name="connsiteX2" fmla="*/ 8027 w 8027"/>
              <a:gd name="connsiteY2" fmla="*/ 0 h 10000"/>
              <a:gd name="connsiteX3" fmla="*/ 7695 w 8027"/>
              <a:gd name="connsiteY3" fmla="*/ 10000 h 10000"/>
              <a:gd name="connsiteX4" fmla="*/ 0 w 8027"/>
              <a:gd name="connsiteY4" fmla="*/ 96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7" h="10000">
                <a:moveTo>
                  <a:pt x="0" y="9674"/>
                </a:moveTo>
                <a:cubicBezTo>
                  <a:pt x="9" y="6449"/>
                  <a:pt x="18" y="3225"/>
                  <a:pt x="27" y="0"/>
                </a:cubicBezTo>
                <a:lnTo>
                  <a:pt x="8027" y="0"/>
                </a:lnTo>
                <a:cubicBezTo>
                  <a:pt x="7916" y="3333"/>
                  <a:pt x="7806" y="6667"/>
                  <a:pt x="7695" y="10000"/>
                </a:cubicBezTo>
                <a:lnTo>
                  <a:pt x="0" y="9674"/>
                </a:lnTo>
                <a:close/>
              </a:path>
            </a:pathLst>
          </a:custGeom>
          <a:solidFill>
            <a:schemeClr val="bg2">
              <a:lumMod val="10000"/>
              <a:alpha val="50000"/>
            </a:schemeClr>
          </a:solidFill>
        </p:spPr>
        <p:txBody>
          <a:bodyPr wrap="square" rtlCol="0">
            <a:spAutoFit/>
          </a:bodyPr>
          <a:lstStyle>
            <a:defPPr>
              <a:defRPr lang="id-ID"/>
            </a:defPPr>
            <a:lvl1pPr algn="ctr">
              <a:defRPr sz="3200">
                <a:solidFill>
                  <a:schemeClr val="bg1"/>
                </a:solidFill>
                <a:latin typeface="Calibri Light" panose="020F0302020204030204" pitchFamily="34" charset="0"/>
                <a:ea typeface="Adobe Gothic Std B" panose="020B0800000000000000" pitchFamily="34" charset="-128"/>
                <a:cs typeface="Calibri Light" panose="020F0302020204030204" pitchFamily="34" charset="0"/>
              </a:defRPr>
            </a:lvl1pPr>
          </a:lstStyle>
          <a:p>
            <a:r>
              <a:rPr lang="en-IN" dirty="0"/>
              <a:t>CNC</a:t>
            </a:r>
          </a:p>
        </p:txBody>
      </p:sp>
      <p:sp>
        <p:nvSpPr>
          <p:cNvPr id="29" name="TextBox 28"/>
          <p:cNvSpPr txBox="1"/>
          <p:nvPr/>
        </p:nvSpPr>
        <p:spPr>
          <a:xfrm>
            <a:off x="3313440" y="6199828"/>
            <a:ext cx="2448056" cy="58477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21"/>
              <a:gd name="connsiteX1" fmla="*/ 2000 w 10000"/>
              <a:gd name="connsiteY1" fmla="*/ 0 h 10521"/>
              <a:gd name="connsiteX2" fmla="*/ 10000 w 10000"/>
              <a:gd name="connsiteY2" fmla="*/ 0 h 10521"/>
              <a:gd name="connsiteX3" fmla="*/ 8759 w 10000"/>
              <a:gd name="connsiteY3" fmla="*/ 10521 h 10521"/>
              <a:gd name="connsiteX4" fmla="*/ 0 w 10000"/>
              <a:gd name="connsiteY4" fmla="*/ 10000 h 10521"/>
              <a:gd name="connsiteX0" fmla="*/ 0 w 10000"/>
              <a:gd name="connsiteY0" fmla="*/ 10000 h 10521"/>
              <a:gd name="connsiteX1" fmla="*/ 2000 w 10000"/>
              <a:gd name="connsiteY1" fmla="*/ 0 h 10521"/>
              <a:gd name="connsiteX2" fmla="*/ 10000 w 10000"/>
              <a:gd name="connsiteY2" fmla="*/ 0 h 10521"/>
              <a:gd name="connsiteX3" fmla="*/ 9670 w 10000"/>
              <a:gd name="connsiteY3" fmla="*/ 10521 h 10521"/>
              <a:gd name="connsiteX4" fmla="*/ 0 w 10000"/>
              <a:gd name="connsiteY4" fmla="*/ 10000 h 10521"/>
              <a:gd name="connsiteX0" fmla="*/ 0 w 8128"/>
              <a:gd name="connsiteY0" fmla="*/ 10261 h 10521"/>
              <a:gd name="connsiteX1" fmla="*/ 128 w 8128"/>
              <a:gd name="connsiteY1" fmla="*/ 0 h 10521"/>
              <a:gd name="connsiteX2" fmla="*/ 8128 w 8128"/>
              <a:gd name="connsiteY2" fmla="*/ 0 h 10521"/>
              <a:gd name="connsiteX3" fmla="*/ 7798 w 8128"/>
              <a:gd name="connsiteY3" fmla="*/ 10521 h 10521"/>
              <a:gd name="connsiteX4" fmla="*/ 0 w 8128"/>
              <a:gd name="connsiteY4" fmla="*/ 10261 h 1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 h="10521">
                <a:moveTo>
                  <a:pt x="0" y="10261"/>
                </a:moveTo>
                <a:cubicBezTo>
                  <a:pt x="43" y="6841"/>
                  <a:pt x="85" y="3420"/>
                  <a:pt x="128" y="0"/>
                </a:cubicBezTo>
                <a:lnTo>
                  <a:pt x="8128" y="0"/>
                </a:lnTo>
                <a:lnTo>
                  <a:pt x="7798" y="10521"/>
                </a:lnTo>
                <a:lnTo>
                  <a:pt x="0" y="10261"/>
                </a:lnTo>
                <a:close/>
              </a:path>
            </a:pathLst>
          </a:custGeom>
          <a:solidFill>
            <a:schemeClr val="bg2">
              <a:lumMod val="10000"/>
              <a:alpha val="50000"/>
            </a:schemeClr>
          </a:solidFill>
        </p:spPr>
        <p:txBody>
          <a:bodyPr wrap="square" rtlCol="0">
            <a:spAutoFit/>
          </a:bodyPr>
          <a:lstStyle>
            <a:defPPr>
              <a:defRPr lang="id-ID"/>
            </a:defPPr>
            <a:lvl1pPr algn="ctr">
              <a:defRPr sz="3200">
                <a:solidFill>
                  <a:schemeClr val="bg1"/>
                </a:solidFill>
                <a:latin typeface="Calibri Light" panose="020F0302020204030204" pitchFamily="34" charset="0"/>
                <a:ea typeface="Adobe Gothic Std B" panose="020B0800000000000000" pitchFamily="34" charset="-128"/>
                <a:cs typeface="Calibri Light" panose="020F0302020204030204" pitchFamily="34" charset="0"/>
              </a:defRPr>
            </a:lvl1pPr>
          </a:lstStyle>
          <a:p>
            <a:r>
              <a:rPr lang="en-IN" dirty="0"/>
              <a:t>TURNING</a:t>
            </a:r>
          </a:p>
        </p:txBody>
      </p:sp>
      <p:pic>
        <p:nvPicPr>
          <p:cNvPr id="37" name="Picture Placeholder 36"/>
          <p:cNvPicPr>
            <a:picLocks noGrp="1" noChangeAspect="1"/>
          </p:cNvPicPr>
          <p:nvPr>
            <p:ph type="pic" sz="quarter" idx="13"/>
          </p:nvPr>
        </p:nvPicPr>
        <p:blipFill rotWithShape="1">
          <a:blip r:embed="rId8">
            <a:extLst>
              <a:ext uri="{28A0092B-C50C-407E-A947-70E740481C1C}">
                <a14:useLocalDpi xmlns:a14="http://schemas.microsoft.com/office/drawing/2010/main" val="0"/>
              </a:ext>
            </a:extLst>
          </a:blip>
          <a:srcRect l="42169" t="2346" r="16802" b="-359"/>
          <a:stretch/>
        </p:blipFill>
        <p:spPr>
          <a:xfrm>
            <a:off x="-76200" y="1788447"/>
            <a:ext cx="3200400" cy="5092700"/>
          </a:xfrm>
        </p:spPr>
      </p:pic>
      <p:sp>
        <p:nvSpPr>
          <p:cNvPr id="30" name="TextBox 29"/>
          <p:cNvSpPr txBox="1"/>
          <p:nvPr/>
        </p:nvSpPr>
        <p:spPr>
          <a:xfrm>
            <a:off x="55171" y="6127402"/>
            <a:ext cx="2380192" cy="584775"/>
          </a:xfrm>
          <a:custGeom>
            <a:avLst/>
            <a:gdLst>
              <a:gd name="connsiteX0" fmla="*/ 0 w 2380192"/>
              <a:gd name="connsiteY0" fmla="*/ 760095 h 760095"/>
              <a:gd name="connsiteX1" fmla="*/ 190024 w 2380192"/>
              <a:gd name="connsiteY1" fmla="*/ 0 h 760095"/>
              <a:gd name="connsiteX2" fmla="*/ 2380192 w 2380192"/>
              <a:gd name="connsiteY2" fmla="*/ 0 h 760095"/>
              <a:gd name="connsiteX3" fmla="*/ 2190168 w 2380192"/>
              <a:gd name="connsiteY3" fmla="*/ 760095 h 760095"/>
              <a:gd name="connsiteX4" fmla="*/ 0 w 2380192"/>
              <a:gd name="connsiteY4" fmla="*/ 760095 h 760095"/>
              <a:gd name="connsiteX0" fmla="*/ 0 w 2380192"/>
              <a:gd name="connsiteY0" fmla="*/ 760095 h 760095"/>
              <a:gd name="connsiteX1" fmla="*/ 190024 w 2380192"/>
              <a:gd name="connsiteY1" fmla="*/ 0 h 760095"/>
              <a:gd name="connsiteX2" fmla="*/ 2380192 w 2380192"/>
              <a:gd name="connsiteY2" fmla="*/ 0 h 760095"/>
              <a:gd name="connsiteX3" fmla="*/ 2266368 w 2380192"/>
              <a:gd name="connsiteY3" fmla="*/ 747395 h 760095"/>
              <a:gd name="connsiteX4" fmla="*/ 0 w 2380192"/>
              <a:gd name="connsiteY4" fmla="*/ 760095 h 760095"/>
              <a:gd name="connsiteX0" fmla="*/ 0 w 2380192"/>
              <a:gd name="connsiteY0" fmla="*/ 760095 h 760095"/>
              <a:gd name="connsiteX1" fmla="*/ 24924 w 2380192"/>
              <a:gd name="connsiteY1" fmla="*/ 0 h 760095"/>
              <a:gd name="connsiteX2" fmla="*/ 2380192 w 2380192"/>
              <a:gd name="connsiteY2" fmla="*/ 0 h 760095"/>
              <a:gd name="connsiteX3" fmla="*/ 2266368 w 2380192"/>
              <a:gd name="connsiteY3" fmla="*/ 747395 h 760095"/>
              <a:gd name="connsiteX4" fmla="*/ 0 w 2380192"/>
              <a:gd name="connsiteY4" fmla="*/ 760095 h 76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192" h="760095">
                <a:moveTo>
                  <a:pt x="0" y="760095"/>
                </a:moveTo>
                <a:lnTo>
                  <a:pt x="24924" y="0"/>
                </a:lnTo>
                <a:lnTo>
                  <a:pt x="2380192" y="0"/>
                </a:lnTo>
                <a:lnTo>
                  <a:pt x="2266368" y="747395"/>
                </a:lnTo>
                <a:lnTo>
                  <a:pt x="0" y="760095"/>
                </a:lnTo>
                <a:close/>
              </a:path>
            </a:pathLst>
          </a:custGeom>
          <a:solidFill>
            <a:schemeClr val="bg2">
              <a:lumMod val="10000"/>
              <a:alpha val="50000"/>
            </a:schemeClr>
          </a:solidFill>
        </p:spPr>
        <p:txBody>
          <a:bodyPr wrap="square" rtlCol="0">
            <a:spAutoFit/>
          </a:bodyPr>
          <a:lstStyle/>
          <a:p>
            <a:pPr algn="ctr"/>
            <a:r>
              <a:rPr lang="en-IN" sz="3200" dirty="0">
                <a:solidFill>
                  <a:schemeClr val="bg1"/>
                </a:solidFill>
                <a:latin typeface="Calibri Light" panose="020F0302020204030204" pitchFamily="34" charset="0"/>
                <a:ea typeface="Adobe Gothic Std B" panose="020B0800000000000000" pitchFamily="34" charset="-128"/>
                <a:cs typeface="Calibri Light" panose="020F0302020204030204" pitchFamily="34" charset="0"/>
              </a:rPr>
              <a:t>LASER</a:t>
            </a:r>
          </a:p>
        </p:txBody>
      </p:sp>
    </p:spTree>
    <p:extLst>
      <p:ext uri="{BB962C8B-B14F-4D97-AF65-F5344CB8AC3E}">
        <p14:creationId xmlns:p14="http://schemas.microsoft.com/office/powerpoint/2010/main" val="63293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8E8D3D-56C1-42DC-8B62-2A617DBFA751}"/>
              </a:ext>
            </a:extLst>
          </p:cNvPr>
          <p:cNvSpPr/>
          <p:nvPr/>
        </p:nvSpPr>
        <p:spPr>
          <a:xfrm>
            <a:off x="10893287" y="6122504"/>
            <a:ext cx="702365" cy="622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869D64D-2568-4535-B77A-27B4FC0F8D44}"/>
              </a:ext>
            </a:extLst>
          </p:cNvPr>
          <p:cNvSpPr txBox="1"/>
          <p:nvPr/>
        </p:nvSpPr>
        <p:spPr>
          <a:xfrm>
            <a:off x="1705994" y="4829987"/>
            <a:ext cx="2512398" cy="1015663"/>
          </a:xfrm>
          <a:prstGeom prst="rect">
            <a:avLst/>
          </a:prstGeom>
          <a:noFill/>
        </p:spPr>
        <p:txBody>
          <a:bodyPr wrap="square" rtlCol="0">
            <a:spAutoFit/>
          </a:bodyPr>
          <a:lstStyle/>
          <a:p>
            <a:pPr defTabSz="360363">
              <a:spcAft>
                <a:spcPts val="600"/>
              </a:spcAft>
            </a:pPr>
            <a:r>
              <a:rPr lang="en-IN" sz="1200" dirty="0">
                <a:solidFill>
                  <a:schemeClr val="bg1"/>
                </a:solidFill>
                <a:latin typeface="AvenirLTPro-Book" panose="020B0502020203020204" pitchFamily="34" charset="0"/>
              </a:rPr>
              <a:t>We take the time to understand your needs and your aspirations for </a:t>
            </a:r>
            <a:r>
              <a:rPr lang="en-IN" sz="1200" b="1" dirty="0">
                <a:solidFill>
                  <a:schemeClr val="bg1"/>
                </a:solidFill>
                <a:latin typeface="AvenirLTPro-Book" panose="020B0502020203020204" pitchFamily="34" charset="0"/>
              </a:rPr>
              <a:t>product design</a:t>
            </a:r>
            <a:r>
              <a:rPr lang="en-IN" sz="1200" dirty="0">
                <a:solidFill>
                  <a:schemeClr val="bg1"/>
                </a:solidFill>
                <a:latin typeface="AvenirLTPro-Book" panose="020B0502020203020204" pitchFamily="34" charset="0"/>
              </a:rPr>
              <a:t>. Our prototypes help to get </a:t>
            </a:r>
            <a:r>
              <a:rPr lang="en-IN" sz="1200" b="1" dirty="0">
                <a:solidFill>
                  <a:schemeClr val="bg1"/>
                </a:solidFill>
                <a:latin typeface="AvenirLTPro-Book" panose="020B0502020203020204" pitchFamily="34" charset="0"/>
              </a:rPr>
              <a:t>real-life touch and feel </a:t>
            </a:r>
            <a:r>
              <a:rPr lang="en-IN" sz="1200" dirty="0">
                <a:solidFill>
                  <a:schemeClr val="bg1"/>
                </a:solidFill>
                <a:latin typeface="AvenirLTPro-Book" panose="020B0502020203020204" pitchFamily="34" charset="0"/>
              </a:rPr>
              <a:t>of your products</a:t>
            </a:r>
          </a:p>
        </p:txBody>
      </p:sp>
      <p:sp>
        <p:nvSpPr>
          <p:cNvPr id="4" name="TextBox 3">
            <a:extLst>
              <a:ext uri="{FF2B5EF4-FFF2-40B4-BE49-F238E27FC236}">
                <a16:creationId xmlns:a16="http://schemas.microsoft.com/office/drawing/2014/main" id="{557A9711-C0F9-4CEA-8CB2-65B1DD7D5B04}"/>
              </a:ext>
            </a:extLst>
          </p:cNvPr>
          <p:cNvSpPr txBox="1"/>
          <p:nvPr/>
        </p:nvSpPr>
        <p:spPr>
          <a:xfrm>
            <a:off x="1555270" y="4195712"/>
            <a:ext cx="2813846" cy="701731"/>
          </a:xfrm>
          <a:prstGeom prst="rect">
            <a:avLst/>
          </a:prstGeom>
          <a:noFill/>
        </p:spPr>
        <p:txBody>
          <a:bodyPr wrap="none" lIns="90000" rtlCol="0" anchor="ctr">
            <a:noAutofit/>
          </a:bodyPr>
          <a:lstStyle/>
          <a:p>
            <a:pPr algn="ctr"/>
            <a:r>
              <a:rPr lang="en-US" sz="2400" dirty="0">
                <a:solidFill>
                  <a:schemeClr val="bg1"/>
                </a:solidFill>
                <a:latin typeface="AvenirLTPro-Black" panose="020B0803020203020204" pitchFamily="34" charset="0"/>
              </a:rPr>
              <a:t>Feel</a:t>
            </a:r>
          </a:p>
        </p:txBody>
      </p:sp>
      <p:sp>
        <p:nvSpPr>
          <p:cNvPr id="5" name="TextBox 4">
            <a:extLst>
              <a:ext uri="{FF2B5EF4-FFF2-40B4-BE49-F238E27FC236}">
                <a16:creationId xmlns:a16="http://schemas.microsoft.com/office/drawing/2014/main" id="{E57E0BBA-0B63-494E-82EC-A46DF398629C}"/>
              </a:ext>
            </a:extLst>
          </p:cNvPr>
          <p:cNvSpPr txBox="1"/>
          <p:nvPr/>
        </p:nvSpPr>
        <p:spPr>
          <a:xfrm>
            <a:off x="4868093" y="4829987"/>
            <a:ext cx="2512398" cy="1015663"/>
          </a:xfrm>
          <a:prstGeom prst="rect">
            <a:avLst/>
          </a:prstGeom>
          <a:noFill/>
        </p:spPr>
        <p:txBody>
          <a:bodyPr wrap="square" rtlCol="0">
            <a:spAutoFit/>
          </a:bodyPr>
          <a:lstStyle/>
          <a:p>
            <a:r>
              <a:rPr lang="en-IN" sz="1200" dirty="0">
                <a:solidFill>
                  <a:schemeClr val="bg1"/>
                </a:solidFill>
              </a:rPr>
              <a:t>We visit locations where products are available to </a:t>
            </a:r>
            <a:r>
              <a:rPr lang="en-IN" sz="1200" b="1" dirty="0">
                <a:solidFill>
                  <a:schemeClr val="bg1"/>
                </a:solidFill>
              </a:rPr>
              <a:t>observe the products </a:t>
            </a:r>
            <a:r>
              <a:rPr lang="en-IN" sz="1200" dirty="0">
                <a:solidFill>
                  <a:schemeClr val="bg1"/>
                </a:solidFill>
              </a:rPr>
              <a:t>and take feedback. </a:t>
            </a:r>
            <a:r>
              <a:rPr lang="en-IN" sz="1200" b="1" dirty="0">
                <a:solidFill>
                  <a:schemeClr val="bg1"/>
                </a:solidFill>
              </a:rPr>
              <a:t>We engage with users </a:t>
            </a:r>
            <a:r>
              <a:rPr lang="en-IN" sz="1200" dirty="0">
                <a:solidFill>
                  <a:schemeClr val="bg1"/>
                </a:solidFill>
              </a:rPr>
              <a:t>to get a better understanding of their needs</a:t>
            </a:r>
          </a:p>
        </p:txBody>
      </p:sp>
      <p:sp>
        <p:nvSpPr>
          <p:cNvPr id="6" name="TextBox 5">
            <a:extLst>
              <a:ext uri="{FF2B5EF4-FFF2-40B4-BE49-F238E27FC236}">
                <a16:creationId xmlns:a16="http://schemas.microsoft.com/office/drawing/2014/main" id="{3E51FF35-9C31-4CE2-ADAF-D11973B76441}"/>
              </a:ext>
            </a:extLst>
          </p:cNvPr>
          <p:cNvSpPr txBox="1"/>
          <p:nvPr/>
        </p:nvSpPr>
        <p:spPr>
          <a:xfrm>
            <a:off x="4717369" y="4195712"/>
            <a:ext cx="2813846" cy="701731"/>
          </a:xfrm>
          <a:prstGeom prst="rect">
            <a:avLst/>
          </a:prstGeom>
          <a:noFill/>
        </p:spPr>
        <p:txBody>
          <a:bodyPr wrap="none" lIns="90000" rtlCol="0" anchor="ctr">
            <a:noAutofit/>
          </a:bodyPr>
          <a:lstStyle/>
          <a:p>
            <a:pPr algn="ctr"/>
            <a:r>
              <a:rPr lang="en-US" sz="2400">
                <a:solidFill>
                  <a:schemeClr val="bg1"/>
                </a:solidFill>
                <a:latin typeface="AvenirLTPro-Black" panose="020B0803020203020204" pitchFamily="34" charset="0"/>
              </a:rPr>
              <a:t>Field</a:t>
            </a:r>
            <a:endParaRPr lang="en-US" sz="2400" dirty="0">
              <a:solidFill>
                <a:schemeClr val="bg1"/>
              </a:solidFill>
              <a:latin typeface="AvenirLTPro-Black" panose="020B0803020203020204" pitchFamily="34" charset="0"/>
            </a:endParaRPr>
          </a:p>
        </p:txBody>
      </p:sp>
      <p:sp>
        <p:nvSpPr>
          <p:cNvPr id="7" name="TextBox 6">
            <a:extLst>
              <a:ext uri="{FF2B5EF4-FFF2-40B4-BE49-F238E27FC236}">
                <a16:creationId xmlns:a16="http://schemas.microsoft.com/office/drawing/2014/main" id="{1E167B53-F808-4F58-9A0C-F1C29742C1F3}"/>
              </a:ext>
            </a:extLst>
          </p:cNvPr>
          <p:cNvSpPr txBox="1"/>
          <p:nvPr/>
        </p:nvSpPr>
        <p:spPr>
          <a:xfrm>
            <a:off x="8219016" y="4829987"/>
            <a:ext cx="2512398" cy="1015663"/>
          </a:xfrm>
          <a:prstGeom prst="rect">
            <a:avLst/>
          </a:prstGeom>
          <a:noFill/>
        </p:spPr>
        <p:txBody>
          <a:bodyPr wrap="square" rtlCol="0">
            <a:spAutoFit/>
          </a:bodyPr>
          <a:lstStyle/>
          <a:p>
            <a:r>
              <a:rPr lang="en-IN" sz="1200" dirty="0">
                <a:solidFill>
                  <a:schemeClr val="bg1"/>
                </a:solidFill>
              </a:rPr>
              <a:t>We get on the shop floor to understand for </a:t>
            </a:r>
            <a:r>
              <a:rPr lang="en-IN" sz="1200" b="1" dirty="0">
                <a:solidFill>
                  <a:schemeClr val="bg1"/>
                </a:solidFill>
              </a:rPr>
              <a:t>thorough examination of application study, get insights and endure the designs are manufacturable. </a:t>
            </a:r>
          </a:p>
        </p:txBody>
      </p:sp>
      <p:sp>
        <p:nvSpPr>
          <p:cNvPr id="8" name="TextBox 7">
            <a:extLst>
              <a:ext uri="{FF2B5EF4-FFF2-40B4-BE49-F238E27FC236}">
                <a16:creationId xmlns:a16="http://schemas.microsoft.com/office/drawing/2014/main" id="{AF395970-15C9-4181-8EE4-BA97AFB6C414}"/>
              </a:ext>
            </a:extLst>
          </p:cNvPr>
          <p:cNvSpPr txBox="1"/>
          <p:nvPr/>
        </p:nvSpPr>
        <p:spPr>
          <a:xfrm>
            <a:off x="7992092" y="4195712"/>
            <a:ext cx="2813846" cy="701731"/>
          </a:xfrm>
          <a:prstGeom prst="rect">
            <a:avLst/>
          </a:prstGeom>
          <a:noFill/>
        </p:spPr>
        <p:txBody>
          <a:bodyPr wrap="none" lIns="90000" rtlCol="0" anchor="ctr">
            <a:noAutofit/>
          </a:bodyPr>
          <a:lstStyle/>
          <a:p>
            <a:pPr algn="ctr"/>
            <a:r>
              <a:rPr lang="en-US" sz="2400" dirty="0">
                <a:solidFill>
                  <a:schemeClr val="bg1"/>
                </a:solidFill>
                <a:latin typeface="AvenirLTPro-Black" panose="020B0803020203020204" pitchFamily="34" charset="0"/>
              </a:rPr>
              <a:t>Floor</a:t>
            </a:r>
          </a:p>
        </p:txBody>
      </p:sp>
      <p:sp>
        <p:nvSpPr>
          <p:cNvPr id="9" name="Arc 8">
            <a:extLst>
              <a:ext uri="{FF2B5EF4-FFF2-40B4-BE49-F238E27FC236}">
                <a16:creationId xmlns:a16="http://schemas.microsoft.com/office/drawing/2014/main" id="{9A731FDA-072E-4DEF-A914-8AD8CA476EDB}"/>
              </a:ext>
            </a:extLst>
          </p:cNvPr>
          <p:cNvSpPr/>
          <p:nvPr/>
        </p:nvSpPr>
        <p:spPr>
          <a:xfrm rot="2648613">
            <a:off x="1969811" y="2131261"/>
            <a:ext cx="1984908" cy="1984908"/>
          </a:xfrm>
          <a:prstGeom prst="arc">
            <a:avLst>
              <a:gd name="adj1" fmla="val 5472581"/>
              <a:gd name="adj2" fmla="val 0"/>
            </a:avLst>
          </a:prstGeom>
          <a:noFill/>
          <a:ln w="381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E4CBC8B3-CFDF-41AD-959E-FC5133E5595E}"/>
              </a:ext>
            </a:extLst>
          </p:cNvPr>
          <p:cNvSpPr/>
          <p:nvPr/>
        </p:nvSpPr>
        <p:spPr>
          <a:xfrm rot="2648613">
            <a:off x="5097538" y="2131260"/>
            <a:ext cx="1984908" cy="1984908"/>
          </a:xfrm>
          <a:prstGeom prst="arc">
            <a:avLst>
              <a:gd name="adj1" fmla="val 5472581"/>
              <a:gd name="adj2" fmla="val 0"/>
            </a:avLst>
          </a:prstGeom>
          <a:noFill/>
          <a:ln w="381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0C5A7AD9-6045-496E-B8C8-0486D4DC3CFE}"/>
              </a:ext>
            </a:extLst>
          </p:cNvPr>
          <p:cNvSpPr/>
          <p:nvPr/>
        </p:nvSpPr>
        <p:spPr>
          <a:xfrm rot="2648613">
            <a:off x="8406561" y="2131261"/>
            <a:ext cx="1984908" cy="1984908"/>
          </a:xfrm>
          <a:prstGeom prst="arc">
            <a:avLst>
              <a:gd name="adj1" fmla="val 5472581"/>
              <a:gd name="adj2" fmla="val 0"/>
            </a:avLst>
          </a:prstGeom>
          <a:noFill/>
          <a:ln w="381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5C4F8895-D814-466D-B5F1-11FFBAA56552}"/>
              </a:ext>
            </a:extLst>
          </p:cNvPr>
          <p:cNvGrpSpPr/>
          <p:nvPr/>
        </p:nvGrpSpPr>
        <p:grpSpPr>
          <a:xfrm>
            <a:off x="8983572" y="2611342"/>
            <a:ext cx="830886" cy="830886"/>
            <a:chOff x="9121897" y="2611342"/>
            <a:chExt cx="830886" cy="830886"/>
          </a:xfrm>
          <a:solidFill>
            <a:schemeClr val="bg1"/>
          </a:solidFill>
        </p:grpSpPr>
        <p:sp>
          <p:nvSpPr>
            <p:cNvPr id="13" name="Freeform: Shape 12">
              <a:extLst>
                <a:ext uri="{FF2B5EF4-FFF2-40B4-BE49-F238E27FC236}">
                  <a16:creationId xmlns:a16="http://schemas.microsoft.com/office/drawing/2014/main" id="{7DDC7191-AD6C-4BEF-83AC-C30B53639478}"/>
                </a:ext>
              </a:extLst>
            </p:cNvPr>
            <p:cNvSpPr/>
            <p:nvPr/>
          </p:nvSpPr>
          <p:spPr>
            <a:xfrm>
              <a:off x="9121897" y="2611342"/>
              <a:ext cx="830886" cy="830886"/>
            </a:xfrm>
            <a:custGeom>
              <a:avLst/>
              <a:gdLst>
                <a:gd name="connsiteX0" fmla="*/ 801212 w 830886"/>
                <a:gd name="connsiteY0" fmla="*/ 300042 h 830885"/>
                <a:gd name="connsiteX1" fmla="*/ 801212 w 830886"/>
                <a:gd name="connsiteY1" fmla="*/ 250967 h 830885"/>
                <a:gd name="connsiteX2" fmla="*/ 552764 w 830886"/>
                <a:gd name="connsiteY2" fmla="*/ 168155 h 830885"/>
                <a:gd name="connsiteX3" fmla="*/ 511061 w 830886"/>
                <a:gd name="connsiteY3" fmla="*/ 168155 h 830885"/>
                <a:gd name="connsiteX4" fmla="*/ 511061 w 830886"/>
                <a:gd name="connsiteY4" fmla="*/ 242183 h 830885"/>
                <a:gd name="connsiteX5" fmla="*/ 288990 w 830886"/>
                <a:gd name="connsiteY5" fmla="*/ 168155 h 830885"/>
                <a:gd name="connsiteX6" fmla="*/ 247288 w 830886"/>
                <a:gd name="connsiteY6" fmla="*/ 168155 h 830885"/>
                <a:gd name="connsiteX7" fmla="*/ 247288 w 830886"/>
                <a:gd name="connsiteY7" fmla="*/ 300042 h 830885"/>
                <a:gd name="connsiteX8" fmla="*/ 220910 w 830886"/>
                <a:gd name="connsiteY8" fmla="*/ 300042 h 830885"/>
                <a:gd name="connsiteX9" fmla="*/ 220910 w 830886"/>
                <a:gd name="connsiteY9" fmla="*/ 9891 h 830885"/>
                <a:gd name="connsiteX10" fmla="*/ 36269 w 830886"/>
                <a:gd name="connsiteY10" fmla="*/ 9891 h 830885"/>
                <a:gd name="connsiteX11" fmla="*/ 36269 w 830886"/>
                <a:gd name="connsiteY11" fmla="*/ 300042 h 830885"/>
                <a:gd name="connsiteX12" fmla="*/ 9892 w 830886"/>
                <a:gd name="connsiteY12" fmla="*/ 300042 h 830885"/>
                <a:gd name="connsiteX13" fmla="*/ 9892 w 830886"/>
                <a:gd name="connsiteY13" fmla="*/ 827589 h 830885"/>
                <a:gd name="connsiteX14" fmla="*/ 827589 w 830886"/>
                <a:gd name="connsiteY14" fmla="*/ 827589 h 830885"/>
                <a:gd name="connsiteX15" fmla="*/ 827589 w 830886"/>
                <a:gd name="connsiteY15" fmla="*/ 300042 h 830885"/>
                <a:gd name="connsiteX16" fmla="*/ 801212 w 830886"/>
                <a:gd name="connsiteY16" fmla="*/ 300042 h 830885"/>
                <a:gd name="connsiteX17" fmla="*/ 537438 w 830886"/>
                <a:gd name="connsiteY17" fmla="*/ 194533 h 830885"/>
                <a:gd name="connsiteX18" fmla="*/ 548491 w 830886"/>
                <a:gd name="connsiteY18" fmla="*/ 194533 h 830885"/>
                <a:gd name="connsiteX19" fmla="*/ 774835 w 830886"/>
                <a:gd name="connsiteY19" fmla="*/ 269985 h 830885"/>
                <a:gd name="connsiteX20" fmla="*/ 774835 w 830886"/>
                <a:gd name="connsiteY20" fmla="*/ 300042 h 830885"/>
                <a:gd name="connsiteX21" fmla="*/ 537438 w 830886"/>
                <a:gd name="connsiteY21" fmla="*/ 300042 h 830885"/>
                <a:gd name="connsiteX22" fmla="*/ 537438 w 830886"/>
                <a:gd name="connsiteY22" fmla="*/ 250967 h 830885"/>
                <a:gd name="connsiteX23" fmla="*/ 537438 w 830886"/>
                <a:gd name="connsiteY23" fmla="*/ 194533 h 830885"/>
                <a:gd name="connsiteX24" fmla="*/ 273665 w 830886"/>
                <a:gd name="connsiteY24" fmla="*/ 194533 h 830885"/>
                <a:gd name="connsiteX25" fmla="*/ 284717 w 830886"/>
                <a:gd name="connsiteY25" fmla="*/ 194533 h 830885"/>
                <a:gd name="connsiteX26" fmla="*/ 511061 w 830886"/>
                <a:gd name="connsiteY26" fmla="*/ 269985 h 830885"/>
                <a:gd name="connsiteX27" fmla="*/ 511061 w 830886"/>
                <a:gd name="connsiteY27" fmla="*/ 300042 h 830885"/>
                <a:gd name="connsiteX28" fmla="*/ 273665 w 830886"/>
                <a:gd name="connsiteY28" fmla="*/ 300042 h 830885"/>
                <a:gd name="connsiteX29" fmla="*/ 273665 w 830886"/>
                <a:gd name="connsiteY29" fmla="*/ 194533 h 830885"/>
                <a:gd name="connsiteX30" fmla="*/ 194533 w 830886"/>
                <a:gd name="connsiteY30" fmla="*/ 36269 h 830885"/>
                <a:gd name="connsiteX31" fmla="*/ 194533 w 830886"/>
                <a:gd name="connsiteY31" fmla="*/ 89023 h 830885"/>
                <a:gd name="connsiteX32" fmla="*/ 62646 w 830886"/>
                <a:gd name="connsiteY32" fmla="*/ 89023 h 830885"/>
                <a:gd name="connsiteX33" fmla="*/ 62646 w 830886"/>
                <a:gd name="connsiteY33" fmla="*/ 36269 h 830885"/>
                <a:gd name="connsiteX34" fmla="*/ 194533 w 830886"/>
                <a:gd name="connsiteY34" fmla="*/ 36269 h 830885"/>
                <a:gd name="connsiteX35" fmla="*/ 62646 w 830886"/>
                <a:gd name="connsiteY35" fmla="*/ 115401 h 830885"/>
                <a:gd name="connsiteX36" fmla="*/ 194533 w 830886"/>
                <a:gd name="connsiteY36" fmla="*/ 115401 h 830885"/>
                <a:gd name="connsiteX37" fmla="*/ 194533 w 830886"/>
                <a:gd name="connsiteY37" fmla="*/ 300042 h 830885"/>
                <a:gd name="connsiteX38" fmla="*/ 62646 w 830886"/>
                <a:gd name="connsiteY38" fmla="*/ 300042 h 830885"/>
                <a:gd name="connsiteX39" fmla="*/ 62646 w 830886"/>
                <a:gd name="connsiteY39" fmla="*/ 115401 h 830885"/>
                <a:gd name="connsiteX40" fmla="*/ 801212 w 830886"/>
                <a:gd name="connsiteY40" fmla="*/ 801211 h 830885"/>
                <a:gd name="connsiteX41" fmla="*/ 36269 w 830886"/>
                <a:gd name="connsiteY41" fmla="*/ 801211 h 830885"/>
                <a:gd name="connsiteX42" fmla="*/ 36269 w 830886"/>
                <a:gd name="connsiteY42" fmla="*/ 326419 h 830885"/>
                <a:gd name="connsiteX43" fmla="*/ 801212 w 830886"/>
                <a:gd name="connsiteY43" fmla="*/ 326419 h 830885"/>
                <a:gd name="connsiteX44" fmla="*/ 801212 w 830886"/>
                <a:gd name="connsiteY44" fmla="*/ 801211 h 83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0886" h="830885">
                  <a:moveTo>
                    <a:pt x="801212" y="300042"/>
                  </a:moveTo>
                  <a:lnTo>
                    <a:pt x="801212" y="250967"/>
                  </a:lnTo>
                  <a:lnTo>
                    <a:pt x="552764" y="168155"/>
                  </a:lnTo>
                  <a:lnTo>
                    <a:pt x="511061" y="168155"/>
                  </a:lnTo>
                  <a:lnTo>
                    <a:pt x="511061" y="242183"/>
                  </a:lnTo>
                  <a:lnTo>
                    <a:pt x="288990" y="168155"/>
                  </a:lnTo>
                  <a:lnTo>
                    <a:pt x="247288" y="168155"/>
                  </a:lnTo>
                  <a:lnTo>
                    <a:pt x="247288" y="300042"/>
                  </a:lnTo>
                  <a:lnTo>
                    <a:pt x="220910" y="300042"/>
                  </a:lnTo>
                  <a:lnTo>
                    <a:pt x="220910" y="9891"/>
                  </a:lnTo>
                  <a:lnTo>
                    <a:pt x="36269" y="9891"/>
                  </a:lnTo>
                  <a:lnTo>
                    <a:pt x="36269" y="300042"/>
                  </a:lnTo>
                  <a:lnTo>
                    <a:pt x="9892" y="300042"/>
                  </a:lnTo>
                  <a:lnTo>
                    <a:pt x="9892" y="827589"/>
                  </a:lnTo>
                  <a:lnTo>
                    <a:pt x="827589" y="827589"/>
                  </a:lnTo>
                  <a:lnTo>
                    <a:pt x="827589" y="300042"/>
                  </a:lnTo>
                  <a:lnTo>
                    <a:pt x="801212" y="300042"/>
                  </a:lnTo>
                  <a:close/>
                  <a:moveTo>
                    <a:pt x="537438" y="194533"/>
                  </a:moveTo>
                  <a:lnTo>
                    <a:pt x="548491" y="194533"/>
                  </a:lnTo>
                  <a:lnTo>
                    <a:pt x="774835" y="269985"/>
                  </a:lnTo>
                  <a:lnTo>
                    <a:pt x="774835" y="300042"/>
                  </a:lnTo>
                  <a:lnTo>
                    <a:pt x="537438" y="300042"/>
                  </a:lnTo>
                  <a:lnTo>
                    <a:pt x="537438" y="250967"/>
                  </a:lnTo>
                  <a:lnTo>
                    <a:pt x="537438" y="194533"/>
                  </a:lnTo>
                  <a:close/>
                  <a:moveTo>
                    <a:pt x="273665" y="194533"/>
                  </a:moveTo>
                  <a:lnTo>
                    <a:pt x="284717" y="194533"/>
                  </a:lnTo>
                  <a:lnTo>
                    <a:pt x="511061" y="269985"/>
                  </a:lnTo>
                  <a:lnTo>
                    <a:pt x="511061" y="300042"/>
                  </a:lnTo>
                  <a:lnTo>
                    <a:pt x="273665" y="300042"/>
                  </a:lnTo>
                  <a:lnTo>
                    <a:pt x="273665" y="194533"/>
                  </a:lnTo>
                  <a:close/>
                  <a:moveTo>
                    <a:pt x="194533" y="36269"/>
                  </a:moveTo>
                  <a:lnTo>
                    <a:pt x="194533" y="89023"/>
                  </a:lnTo>
                  <a:lnTo>
                    <a:pt x="62646" y="89023"/>
                  </a:lnTo>
                  <a:lnTo>
                    <a:pt x="62646" y="36269"/>
                  </a:lnTo>
                  <a:lnTo>
                    <a:pt x="194533" y="36269"/>
                  </a:lnTo>
                  <a:close/>
                  <a:moveTo>
                    <a:pt x="62646" y="115401"/>
                  </a:moveTo>
                  <a:lnTo>
                    <a:pt x="194533" y="115401"/>
                  </a:lnTo>
                  <a:lnTo>
                    <a:pt x="194533" y="300042"/>
                  </a:lnTo>
                  <a:lnTo>
                    <a:pt x="62646" y="300042"/>
                  </a:lnTo>
                  <a:lnTo>
                    <a:pt x="62646" y="115401"/>
                  </a:lnTo>
                  <a:close/>
                  <a:moveTo>
                    <a:pt x="801212" y="801211"/>
                  </a:moveTo>
                  <a:lnTo>
                    <a:pt x="36269" y="801211"/>
                  </a:lnTo>
                  <a:lnTo>
                    <a:pt x="36269" y="326419"/>
                  </a:lnTo>
                  <a:lnTo>
                    <a:pt x="801212" y="326419"/>
                  </a:lnTo>
                  <a:lnTo>
                    <a:pt x="801212" y="801211"/>
                  </a:lnTo>
                  <a:close/>
                </a:path>
              </a:pathLst>
            </a:custGeom>
            <a:grpFill/>
            <a:ln w="952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769CC104-0608-4E2F-A096-D33826E4B56C}"/>
                </a:ext>
              </a:extLst>
            </p:cNvPr>
            <p:cNvSpPr/>
            <p:nvPr/>
          </p:nvSpPr>
          <p:spPr>
            <a:xfrm>
              <a:off x="9174652" y="2980625"/>
              <a:ext cx="725377" cy="408849"/>
            </a:xfrm>
            <a:custGeom>
              <a:avLst/>
              <a:gdLst>
                <a:gd name="connsiteX0" fmla="*/ 51766 w 725376"/>
                <a:gd name="connsiteY0" fmla="*/ 289082 h 408848"/>
                <a:gd name="connsiteX1" fmla="*/ 26681 w 725376"/>
                <a:gd name="connsiteY1" fmla="*/ 314167 h 408848"/>
                <a:gd name="connsiteX2" fmla="*/ 101276 w 725376"/>
                <a:gd name="connsiteY2" fmla="*/ 388762 h 408848"/>
                <a:gd name="connsiteX3" fmla="*/ 126374 w 725376"/>
                <a:gd name="connsiteY3" fmla="*/ 363677 h 408848"/>
                <a:gd name="connsiteX4" fmla="*/ 141778 w 725376"/>
                <a:gd name="connsiteY4" fmla="*/ 370021 h 408848"/>
                <a:gd name="connsiteX5" fmla="*/ 141778 w 725376"/>
                <a:gd name="connsiteY5" fmla="*/ 405551 h 408848"/>
                <a:gd name="connsiteX6" fmla="*/ 247288 w 725376"/>
                <a:gd name="connsiteY6" fmla="*/ 405551 h 408848"/>
                <a:gd name="connsiteX7" fmla="*/ 247288 w 725376"/>
                <a:gd name="connsiteY7" fmla="*/ 370034 h 408848"/>
                <a:gd name="connsiteX8" fmla="*/ 262692 w 725376"/>
                <a:gd name="connsiteY8" fmla="*/ 363691 h 408848"/>
                <a:gd name="connsiteX9" fmla="*/ 287790 w 725376"/>
                <a:gd name="connsiteY9" fmla="*/ 388775 h 408848"/>
                <a:gd name="connsiteX10" fmla="*/ 323769 w 725376"/>
                <a:gd name="connsiteY10" fmla="*/ 352797 h 408848"/>
                <a:gd name="connsiteX11" fmla="*/ 669325 w 725376"/>
                <a:gd name="connsiteY11" fmla="*/ 352797 h 408848"/>
                <a:gd name="connsiteX12" fmla="*/ 722080 w 725376"/>
                <a:gd name="connsiteY12" fmla="*/ 300042 h 408848"/>
                <a:gd name="connsiteX13" fmla="*/ 682514 w 725376"/>
                <a:gd name="connsiteY13" fmla="*/ 249160 h 408848"/>
                <a:gd name="connsiteX14" fmla="*/ 682514 w 725376"/>
                <a:gd name="connsiteY14" fmla="*/ 9891 h 408848"/>
                <a:gd name="connsiteX15" fmla="*/ 406251 w 725376"/>
                <a:gd name="connsiteY15" fmla="*/ 9891 h 408848"/>
                <a:gd name="connsiteX16" fmla="*/ 406251 w 725376"/>
                <a:gd name="connsiteY16" fmla="*/ 247287 h 408848"/>
                <a:gd name="connsiteX17" fmla="*/ 379174 w 725376"/>
                <a:gd name="connsiteY17" fmla="*/ 247287 h 408848"/>
                <a:gd name="connsiteX18" fmla="*/ 379174 w 725376"/>
                <a:gd name="connsiteY18" fmla="*/ 168155 h 408848"/>
                <a:gd name="connsiteX19" fmla="*/ 343657 w 725376"/>
                <a:gd name="connsiteY19" fmla="*/ 168155 h 408848"/>
                <a:gd name="connsiteX20" fmla="*/ 337313 w 725376"/>
                <a:gd name="connsiteY20" fmla="*/ 152738 h 408848"/>
                <a:gd name="connsiteX21" fmla="*/ 362398 w 725376"/>
                <a:gd name="connsiteY21" fmla="*/ 127653 h 408848"/>
                <a:gd name="connsiteX22" fmla="*/ 287803 w 725376"/>
                <a:gd name="connsiteY22" fmla="*/ 53058 h 408848"/>
                <a:gd name="connsiteX23" fmla="*/ 262705 w 725376"/>
                <a:gd name="connsiteY23" fmla="*/ 78143 h 408848"/>
                <a:gd name="connsiteX24" fmla="*/ 247301 w 725376"/>
                <a:gd name="connsiteY24" fmla="*/ 71799 h 408848"/>
                <a:gd name="connsiteX25" fmla="*/ 247301 w 725376"/>
                <a:gd name="connsiteY25" fmla="*/ 36269 h 408848"/>
                <a:gd name="connsiteX26" fmla="*/ 141791 w 725376"/>
                <a:gd name="connsiteY26" fmla="*/ 36269 h 408848"/>
                <a:gd name="connsiteX27" fmla="*/ 141791 w 725376"/>
                <a:gd name="connsiteY27" fmla="*/ 71786 h 408848"/>
                <a:gd name="connsiteX28" fmla="*/ 126387 w 725376"/>
                <a:gd name="connsiteY28" fmla="*/ 78130 h 408848"/>
                <a:gd name="connsiteX29" fmla="*/ 101289 w 725376"/>
                <a:gd name="connsiteY29" fmla="*/ 53045 h 408848"/>
                <a:gd name="connsiteX30" fmla="*/ 26694 w 725376"/>
                <a:gd name="connsiteY30" fmla="*/ 127640 h 408848"/>
                <a:gd name="connsiteX31" fmla="*/ 51779 w 725376"/>
                <a:gd name="connsiteY31" fmla="*/ 152725 h 408848"/>
                <a:gd name="connsiteX32" fmla="*/ 45409 w 725376"/>
                <a:gd name="connsiteY32" fmla="*/ 168155 h 408848"/>
                <a:gd name="connsiteX33" fmla="*/ 9892 w 725376"/>
                <a:gd name="connsiteY33" fmla="*/ 168155 h 408848"/>
                <a:gd name="connsiteX34" fmla="*/ 9892 w 725376"/>
                <a:gd name="connsiteY34" fmla="*/ 273665 h 408848"/>
                <a:gd name="connsiteX35" fmla="*/ 45409 w 725376"/>
                <a:gd name="connsiteY35" fmla="*/ 273665 h 408848"/>
                <a:gd name="connsiteX36" fmla="*/ 51766 w 725376"/>
                <a:gd name="connsiteY36" fmla="*/ 289082 h 408848"/>
                <a:gd name="connsiteX37" fmla="*/ 350146 w 725376"/>
                <a:gd name="connsiteY37" fmla="*/ 326419 h 408848"/>
                <a:gd name="connsiteX38" fmla="*/ 362398 w 725376"/>
                <a:gd name="connsiteY38" fmla="*/ 314167 h 408848"/>
                <a:gd name="connsiteX39" fmla="*/ 337313 w 725376"/>
                <a:gd name="connsiteY39" fmla="*/ 289082 h 408848"/>
                <a:gd name="connsiteX40" fmla="*/ 343657 w 725376"/>
                <a:gd name="connsiteY40" fmla="*/ 273665 h 408848"/>
                <a:gd name="connsiteX41" fmla="*/ 352797 w 725376"/>
                <a:gd name="connsiteY41" fmla="*/ 273665 h 408848"/>
                <a:gd name="connsiteX42" fmla="*/ 379174 w 725376"/>
                <a:gd name="connsiteY42" fmla="*/ 300042 h 408848"/>
                <a:gd name="connsiteX43" fmla="*/ 352797 w 725376"/>
                <a:gd name="connsiteY43" fmla="*/ 326419 h 408848"/>
                <a:gd name="connsiteX44" fmla="*/ 350146 w 725376"/>
                <a:gd name="connsiteY44" fmla="*/ 326419 h 408848"/>
                <a:gd name="connsiteX45" fmla="*/ 590193 w 725376"/>
                <a:gd name="connsiteY45" fmla="*/ 300042 h 408848"/>
                <a:gd name="connsiteX46" fmla="*/ 563816 w 725376"/>
                <a:gd name="connsiteY46" fmla="*/ 326419 h 408848"/>
                <a:gd name="connsiteX47" fmla="*/ 537438 w 725376"/>
                <a:gd name="connsiteY47" fmla="*/ 300042 h 408848"/>
                <a:gd name="connsiteX48" fmla="*/ 563816 w 725376"/>
                <a:gd name="connsiteY48" fmla="*/ 273665 h 408848"/>
                <a:gd name="connsiteX49" fmla="*/ 590193 w 725376"/>
                <a:gd name="connsiteY49" fmla="*/ 300042 h 408848"/>
                <a:gd name="connsiteX50" fmla="*/ 609238 w 725376"/>
                <a:gd name="connsiteY50" fmla="*/ 273665 h 408848"/>
                <a:gd name="connsiteX51" fmla="*/ 623917 w 725376"/>
                <a:gd name="connsiteY51" fmla="*/ 273665 h 408848"/>
                <a:gd name="connsiteX52" fmla="*/ 616570 w 725376"/>
                <a:gd name="connsiteY52" fmla="*/ 300042 h 408848"/>
                <a:gd name="connsiteX53" fmla="*/ 623903 w 725376"/>
                <a:gd name="connsiteY53" fmla="*/ 326419 h 408848"/>
                <a:gd name="connsiteX54" fmla="*/ 609224 w 725376"/>
                <a:gd name="connsiteY54" fmla="*/ 326419 h 408848"/>
                <a:gd name="connsiteX55" fmla="*/ 616570 w 725376"/>
                <a:gd name="connsiteY55" fmla="*/ 300042 h 408848"/>
                <a:gd name="connsiteX56" fmla="*/ 609238 w 725376"/>
                <a:gd name="connsiteY56" fmla="*/ 273665 h 408848"/>
                <a:gd name="connsiteX57" fmla="*/ 518394 w 725376"/>
                <a:gd name="connsiteY57" fmla="*/ 326419 h 408848"/>
                <a:gd name="connsiteX58" fmla="*/ 503715 w 725376"/>
                <a:gd name="connsiteY58" fmla="*/ 326419 h 408848"/>
                <a:gd name="connsiteX59" fmla="*/ 511061 w 725376"/>
                <a:gd name="connsiteY59" fmla="*/ 300042 h 408848"/>
                <a:gd name="connsiteX60" fmla="*/ 503728 w 725376"/>
                <a:gd name="connsiteY60" fmla="*/ 273665 h 408848"/>
                <a:gd name="connsiteX61" fmla="*/ 518407 w 725376"/>
                <a:gd name="connsiteY61" fmla="*/ 273665 h 408848"/>
                <a:gd name="connsiteX62" fmla="*/ 511061 w 725376"/>
                <a:gd name="connsiteY62" fmla="*/ 300042 h 408848"/>
                <a:gd name="connsiteX63" fmla="*/ 518394 w 725376"/>
                <a:gd name="connsiteY63" fmla="*/ 326419 h 408848"/>
                <a:gd name="connsiteX64" fmla="*/ 484684 w 725376"/>
                <a:gd name="connsiteY64" fmla="*/ 300042 h 408848"/>
                <a:gd name="connsiteX65" fmla="*/ 458306 w 725376"/>
                <a:gd name="connsiteY65" fmla="*/ 326419 h 408848"/>
                <a:gd name="connsiteX66" fmla="*/ 431929 w 725376"/>
                <a:gd name="connsiteY66" fmla="*/ 300042 h 408848"/>
                <a:gd name="connsiteX67" fmla="*/ 458306 w 725376"/>
                <a:gd name="connsiteY67" fmla="*/ 273665 h 408848"/>
                <a:gd name="connsiteX68" fmla="*/ 484684 w 725376"/>
                <a:gd name="connsiteY68" fmla="*/ 300042 h 408848"/>
                <a:gd name="connsiteX69" fmla="*/ 412885 w 725376"/>
                <a:gd name="connsiteY69" fmla="*/ 326419 h 408848"/>
                <a:gd name="connsiteX70" fmla="*/ 398206 w 725376"/>
                <a:gd name="connsiteY70" fmla="*/ 326419 h 408848"/>
                <a:gd name="connsiteX71" fmla="*/ 405552 w 725376"/>
                <a:gd name="connsiteY71" fmla="*/ 300042 h 408848"/>
                <a:gd name="connsiteX72" fmla="*/ 398219 w 725376"/>
                <a:gd name="connsiteY72" fmla="*/ 273665 h 408848"/>
                <a:gd name="connsiteX73" fmla="*/ 412898 w 725376"/>
                <a:gd name="connsiteY73" fmla="*/ 273665 h 408848"/>
                <a:gd name="connsiteX74" fmla="*/ 405552 w 725376"/>
                <a:gd name="connsiteY74" fmla="*/ 300042 h 408848"/>
                <a:gd name="connsiteX75" fmla="*/ 412885 w 725376"/>
                <a:gd name="connsiteY75" fmla="*/ 326419 h 408848"/>
                <a:gd name="connsiteX76" fmla="*/ 695702 w 725376"/>
                <a:gd name="connsiteY76" fmla="*/ 300042 h 408848"/>
                <a:gd name="connsiteX77" fmla="*/ 669325 w 725376"/>
                <a:gd name="connsiteY77" fmla="*/ 326419 h 408848"/>
                <a:gd name="connsiteX78" fmla="*/ 642948 w 725376"/>
                <a:gd name="connsiteY78" fmla="*/ 300042 h 408848"/>
                <a:gd name="connsiteX79" fmla="*/ 669325 w 725376"/>
                <a:gd name="connsiteY79" fmla="*/ 273665 h 408848"/>
                <a:gd name="connsiteX80" fmla="*/ 695702 w 725376"/>
                <a:gd name="connsiteY80" fmla="*/ 300042 h 408848"/>
                <a:gd name="connsiteX81" fmla="*/ 524250 w 725376"/>
                <a:gd name="connsiteY81" fmla="*/ 36269 h 408848"/>
                <a:gd name="connsiteX82" fmla="*/ 563816 w 725376"/>
                <a:gd name="connsiteY82" fmla="*/ 36269 h 408848"/>
                <a:gd name="connsiteX83" fmla="*/ 563816 w 725376"/>
                <a:gd name="connsiteY83" fmla="*/ 115401 h 408848"/>
                <a:gd name="connsiteX84" fmla="*/ 524250 w 725376"/>
                <a:gd name="connsiteY84" fmla="*/ 115401 h 408848"/>
                <a:gd name="connsiteX85" fmla="*/ 524250 w 725376"/>
                <a:gd name="connsiteY85" fmla="*/ 36269 h 408848"/>
                <a:gd name="connsiteX86" fmla="*/ 432628 w 725376"/>
                <a:gd name="connsiteY86" fmla="*/ 36269 h 408848"/>
                <a:gd name="connsiteX87" fmla="*/ 497872 w 725376"/>
                <a:gd name="connsiteY87" fmla="*/ 36269 h 408848"/>
                <a:gd name="connsiteX88" fmla="*/ 497872 w 725376"/>
                <a:gd name="connsiteY88" fmla="*/ 141778 h 408848"/>
                <a:gd name="connsiteX89" fmla="*/ 590193 w 725376"/>
                <a:gd name="connsiteY89" fmla="*/ 141778 h 408848"/>
                <a:gd name="connsiteX90" fmla="*/ 590193 w 725376"/>
                <a:gd name="connsiteY90" fmla="*/ 36269 h 408848"/>
                <a:gd name="connsiteX91" fmla="*/ 656136 w 725376"/>
                <a:gd name="connsiteY91" fmla="*/ 36269 h 408848"/>
                <a:gd name="connsiteX92" fmla="*/ 656136 w 725376"/>
                <a:gd name="connsiteY92" fmla="*/ 247287 h 408848"/>
                <a:gd name="connsiteX93" fmla="*/ 432628 w 725376"/>
                <a:gd name="connsiteY93" fmla="*/ 247287 h 408848"/>
                <a:gd name="connsiteX94" fmla="*/ 432628 w 725376"/>
                <a:gd name="connsiteY94" fmla="*/ 36269 h 408848"/>
                <a:gd name="connsiteX95" fmla="*/ 36269 w 725376"/>
                <a:gd name="connsiteY95" fmla="*/ 194533 h 408848"/>
                <a:gd name="connsiteX96" fmla="*/ 65033 w 725376"/>
                <a:gd name="connsiteY96" fmla="*/ 194533 h 408848"/>
                <a:gd name="connsiteX97" fmla="*/ 67750 w 725376"/>
                <a:gd name="connsiteY97" fmla="*/ 184931 h 408848"/>
                <a:gd name="connsiteX98" fmla="*/ 79409 w 725376"/>
                <a:gd name="connsiteY98" fmla="*/ 156655 h 408848"/>
                <a:gd name="connsiteX99" fmla="*/ 84276 w 725376"/>
                <a:gd name="connsiteY99" fmla="*/ 147950 h 408848"/>
                <a:gd name="connsiteX100" fmla="*/ 63978 w 725376"/>
                <a:gd name="connsiteY100" fmla="*/ 127640 h 408848"/>
                <a:gd name="connsiteX101" fmla="*/ 101276 w 725376"/>
                <a:gd name="connsiteY101" fmla="*/ 90342 h 408848"/>
                <a:gd name="connsiteX102" fmla="*/ 121586 w 725376"/>
                <a:gd name="connsiteY102" fmla="*/ 110653 h 408848"/>
                <a:gd name="connsiteX103" fmla="*/ 130291 w 725376"/>
                <a:gd name="connsiteY103" fmla="*/ 105786 h 408848"/>
                <a:gd name="connsiteX104" fmla="*/ 158567 w 725376"/>
                <a:gd name="connsiteY104" fmla="*/ 94114 h 408848"/>
                <a:gd name="connsiteX105" fmla="*/ 168156 w 725376"/>
                <a:gd name="connsiteY105" fmla="*/ 91411 h 408848"/>
                <a:gd name="connsiteX106" fmla="*/ 168156 w 725376"/>
                <a:gd name="connsiteY106" fmla="*/ 62646 h 408848"/>
                <a:gd name="connsiteX107" fmla="*/ 220910 w 725376"/>
                <a:gd name="connsiteY107" fmla="*/ 62646 h 408848"/>
                <a:gd name="connsiteX108" fmla="*/ 220910 w 725376"/>
                <a:gd name="connsiteY108" fmla="*/ 91411 h 408848"/>
                <a:gd name="connsiteX109" fmla="*/ 230498 w 725376"/>
                <a:gd name="connsiteY109" fmla="*/ 94128 h 408848"/>
                <a:gd name="connsiteX110" fmla="*/ 258775 w 725376"/>
                <a:gd name="connsiteY110" fmla="*/ 105799 h 408848"/>
                <a:gd name="connsiteX111" fmla="*/ 267479 w 725376"/>
                <a:gd name="connsiteY111" fmla="*/ 110666 h 408848"/>
                <a:gd name="connsiteX112" fmla="*/ 287790 w 725376"/>
                <a:gd name="connsiteY112" fmla="*/ 90356 h 408848"/>
                <a:gd name="connsiteX113" fmla="*/ 325088 w 725376"/>
                <a:gd name="connsiteY113" fmla="*/ 127653 h 408848"/>
                <a:gd name="connsiteX114" fmla="*/ 304790 w 725376"/>
                <a:gd name="connsiteY114" fmla="*/ 147964 h 408848"/>
                <a:gd name="connsiteX115" fmla="*/ 309657 w 725376"/>
                <a:gd name="connsiteY115" fmla="*/ 156668 h 408848"/>
                <a:gd name="connsiteX116" fmla="*/ 321316 w 725376"/>
                <a:gd name="connsiteY116" fmla="*/ 184945 h 408848"/>
                <a:gd name="connsiteX117" fmla="*/ 324032 w 725376"/>
                <a:gd name="connsiteY117" fmla="*/ 194533 h 408848"/>
                <a:gd name="connsiteX118" fmla="*/ 352797 w 725376"/>
                <a:gd name="connsiteY118" fmla="*/ 194533 h 408848"/>
                <a:gd name="connsiteX119" fmla="*/ 352797 w 725376"/>
                <a:gd name="connsiteY119" fmla="*/ 247287 h 408848"/>
                <a:gd name="connsiteX120" fmla="*/ 324032 w 725376"/>
                <a:gd name="connsiteY120" fmla="*/ 247287 h 408848"/>
                <a:gd name="connsiteX121" fmla="*/ 321316 w 725376"/>
                <a:gd name="connsiteY121" fmla="*/ 256889 h 408848"/>
                <a:gd name="connsiteX122" fmla="*/ 309657 w 725376"/>
                <a:gd name="connsiteY122" fmla="*/ 285165 h 408848"/>
                <a:gd name="connsiteX123" fmla="*/ 304790 w 725376"/>
                <a:gd name="connsiteY123" fmla="*/ 293870 h 408848"/>
                <a:gd name="connsiteX124" fmla="*/ 325088 w 725376"/>
                <a:gd name="connsiteY124" fmla="*/ 314180 h 408848"/>
                <a:gd name="connsiteX125" fmla="*/ 287790 w 725376"/>
                <a:gd name="connsiteY125" fmla="*/ 351478 h 408848"/>
                <a:gd name="connsiteX126" fmla="*/ 267479 w 725376"/>
                <a:gd name="connsiteY126" fmla="*/ 331167 h 408848"/>
                <a:gd name="connsiteX127" fmla="*/ 258775 w 725376"/>
                <a:gd name="connsiteY127" fmla="*/ 336034 h 408848"/>
                <a:gd name="connsiteX128" fmla="*/ 230498 w 725376"/>
                <a:gd name="connsiteY128" fmla="*/ 347706 h 408848"/>
                <a:gd name="connsiteX129" fmla="*/ 220910 w 725376"/>
                <a:gd name="connsiteY129" fmla="*/ 350410 h 408848"/>
                <a:gd name="connsiteX130" fmla="*/ 220910 w 725376"/>
                <a:gd name="connsiteY130" fmla="*/ 379174 h 408848"/>
                <a:gd name="connsiteX131" fmla="*/ 168156 w 725376"/>
                <a:gd name="connsiteY131" fmla="*/ 379174 h 408848"/>
                <a:gd name="connsiteX132" fmla="*/ 168156 w 725376"/>
                <a:gd name="connsiteY132" fmla="*/ 350410 h 408848"/>
                <a:gd name="connsiteX133" fmla="*/ 158567 w 725376"/>
                <a:gd name="connsiteY133" fmla="*/ 347693 h 408848"/>
                <a:gd name="connsiteX134" fmla="*/ 130291 w 725376"/>
                <a:gd name="connsiteY134" fmla="*/ 336021 h 408848"/>
                <a:gd name="connsiteX135" fmla="*/ 121586 w 725376"/>
                <a:gd name="connsiteY135" fmla="*/ 331154 h 408848"/>
                <a:gd name="connsiteX136" fmla="*/ 101276 w 725376"/>
                <a:gd name="connsiteY136" fmla="*/ 351465 h 408848"/>
                <a:gd name="connsiteX137" fmla="*/ 63978 w 725376"/>
                <a:gd name="connsiteY137" fmla="*/ 314167 h 408848"/>
                <a:gd name="connsiteX138" fmla="*/ 84276 w 725376"/>
                <a:gd name="connsiteY138" fmla="*/ 293857 h 408848"/>
                <a:gd name="connsiteX139" fmla="*/ 79409 w 725376"/>
                <a:gd name="connsiteY139" fmla="*/ 285152 h 408848"/>
                <a:gd name="connsiteX140" fmla="*/ 67750 w 725376"/>
                <a:gd name="connsiteY140" fmla="*/ 256876 h 408848"/>
                <a:gd name="connsiteX141" fmla="*/ 65033 w 725376"/>
                <a:gd name="connsiteY141" fmla="*/ 247287 h 408848"/>
                <a:gd name="connsiteX142" fmla="*/ 36269 w 725376"/>
                <a:gd name="connsiteY142" fmla="*/ 247287 h 408848"/>
                <a:gd name="connsiteX143" fmla="*/ 36269 w 725376"/>
                <a:gd name="connsiteY143" fmla="*/ 194533 h 40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725376" h="408848">
                  <a:moveTo>
                    <a:pt x="51766" y="289082"/>
                  </a:moveTo>
                  <a:lnTo>
                    <a:pt x="26681" y="314167"/>
                  </a:lnTo>
                  <a:lnTo>
                    <a:pt x="101276" y="388762"/>
                  </a:lnTo>
                  <a:lnTo>
                    <a:pt x="126374" y="363677"/>
                  </a:lnTo>
                  <a:cubicBezTo>
                    <a:pt x="131359" y="366051"/>
                    <a:pt x="136503" y="368175"/>
                    <a:pt x="141778" y="370021"/>
                  </a:cubicBezTo>
                  <a:lnTo>
                    <a:pt x="141778" y="405551"/>
                  </a:lnTo>
                  <a:lnTo>
                    <a:pt x="247288" y="405551"/>
                  </a:lnTo>
                  <a:lnTo>
                    <a:pt x="247288" y="370034"/>
                  </a:lnTo>
                  <a:cubicBezTo>
                    <a:pt x="252563" y="368175"/>
                    <a:pt x="257720" y="366051"/>
                    <a:pt x="262692" y="363691"/>
                  </a:cubicBezTo>
                  <a:lnTo>
                    <a:pt x="287790" y="388775"/>
                  </a:lnTo>
                  <a:lnTo>
                    <a:pt x="323769" y="352797"/>
                  </a:lnTo>
                  <a:lnTo>
                    <a:pt x="669325" y="352797"/>
                  </a:lnTo>
                  <a:cubicBezTo>
                    <a:pt x="698419" y="352797"/>
                    <a:pt x="722080" y="329136"/>
                    <a:pt x="722080" y="300042"/>
                  </a:cubicBezTo>
                  <a:cubicBezTo>
                    <a:pt x="722080" y="275524"/>
                    <a:pt x="705198" y="255056"/>
                    <a:pt x="682514" y="249160"/>
                  </a:cubicBezTo>
                  <a:lnTo>
                    <a:pt x="682514" y="9891"/>
                  </a:lnTo>
                  <a:lnTo>
                    <a:pt x="406251" y="9891"/>
                  </a:lnTo>
                  <a:lnTo>
                    <a:pt x="406251" y="247287"/>
                  </a:lnTo>
                  <a:lnTo>
                    <a:pt x="379174" y="247287"/>
                  </a:lnTo>
                  <a:lnTo>
                    <a:pt x="379174" y="168155"/>
                  </a:lnTo>
                  <a:lnTo>
                    <a:pt x="343657" y="168155"/>
                  </a:lnTo>
                  <a:cubicBezTo>
                    <a:pt x="341798" y="162880"/>
                    <a:pt x="339674" y="157736"/>
                    <a:pt x="337313" y="152738"/>
                  </a:cubicBezTo>
                  <a:lnTo>
                    <a:pt x="362398" y="127653"/>
                  </a:lnTo>
                  <a:lnTo>
                    <a:pt x="287803" y="53058"/>
                  </a:lnTo>
                  <a:lnTo>
                    <a:pt x="262705" y="78143"/>
                  </a:lnTo>
                  <a:cubicBezTo>
                    <a:pt x="257720" y="75769"/>
                    <a:pt x="252576" y="73645"/>
                    <a:pt x="247301" y="71799"/>
                  </a:cubicBezTo>
                  <a:lnTo>
                    <a:pt x="247301" y="36269"/>
                  </a:lnTo>
                  <a:lnTo>
                    <a:pt x="141791" y="36269"/>
                  </a:lnTo>
                  <a:lnTo>
                    <a:pt x="141791" y="71786"/>
                  </a:lnTo>
                  <a:cubicBezTo>
                    <a:pt x="136516" y="73645"/>
                    <a:pt x="131359" y="75769"/>
                    <a:pt x="126387" y="78130"/>
                  </a:cubicBezTo>
                  <a:lnTo>
                    <a:pt x="101289" y="53045"/>
                  </a:lnTo>
                  <a:lnTo>
                    <a:pt x="26694" y="127640"/>
                  </a:lnTo>
                  <a:lnTo>
                    <a:pt x="51779" y="152725"/>
                  </a:lnTo>
                  <a:cubicBezTo>
                    <a:pt x="49392" y="157736"/>
                    <a:pt x="47268" y="162880"/>
                    <a:pt x="45409" y="168155"/>
                  </a:cubicBezTo>
                  <a:lnTo>
                    <a:pt x="9892" y="168155"/>
                  </a:lnTo>
                  <a:lnTo>
                    <a:pt x="9892" y="273665"/>
                  </a:lnTo>
                  <a:lnTo>
                    <a:pt x="45409" y="273665"/>
                  </a:lnTo>
                  <a:cubicBezTo>
                    <a:pt x="47268" y="278940"/>
                    <a:pt x="49392" y="284084"/>
                    <a:pt x="51766" y="289082"/>
                  </a:cubicBezTo>
                  <a:close/>
                  <a:moveTo>
                    <a:pt x="350146" y="326419"/>
                  </a:moveTo>
                  <a:lnTo>
                    <a:pt x="362398" y="314167"/>
                  </a:lnTo>
                  <a:lnTo>
                    <a:pt x="337313" y="289082"/>
                  </a:lnTo>
                  <a:cubicBezTo>
                    <a:pt x="339687" y="284084"/>
                    <a:pt x="341811" y="278940"/>
                    <a:pt x="343657" y="273665"/>
                  </a:cubicBezTo>
                  <a:lnTo>
                    <a:pt x="352797" y="273665"/>
                  </a:lnTo>
                  <a:cubicBezTo>
                    <a:pt x="367344" y="273665"/>
                    <a:pt x="379174" y="285495"/>
                    <a:pt x="379174" y="300042"/>
                  </a:cubicBezTo>
                  <a:cubicBezTo>
                    <a:pt x="379174" y="314589"/>
                    <a:pt x="367344" y="326419"/>
                    <a:pt x="352797" y="326419"/>
                  </a:cubicBezTo>
                  <a:lnTo>
                    <a:pt x="350146" y="326419"/>
                  </a:lnTo>
                  <a:close/>
                  <a:moveTo>
                    <a:pt x="590193" y="300042"/>
                  </a:moveTo>
                  <a:cubicBezTo>
                    <a:pt x="590193" y="314589"/>
                    <a:pt x="578363" y="326419"/>
                    <a:pt x="563816" y="326419"/>
                  </a:cubicBezTo>
                  <a:cubicBezTo>
                    <a:pt x="549269" y="326419"/>
                    <a:pt x="537438" y="314589"/>
                    <a:pt x="537438" y="300042"/>
                  </a:cubicBezTo>
                  <a:cubicBezTo>
                    <a:pt x="537438" y="285495"/>
                    <a:pt x="549269" y="273665"/>
                    <a:pt x="563816" y="273665"/>
                  </a:cubicBezTo>
                  <a:cubicBezTo>
                    <a:pt x="578363" y="273665"/>
                    <a:pt x="590193" y="285495"/>
                    <a:pt x="590193" y="300042"/>
                  </a:cubicBezTo>
                  <a:close/>
                  <a:moveTo>
                    <a:pt x="609238" y="273665"/>
                  </a:moveTo>
                  <a:lnTo>
                    <a:pt x="623917" y="273665"/>
                  </a:lnTo>
                  <a:cubicBezTo>
                    <a:pt x="619366" y="281459"/>
                    <a:pt x="616570" y="290388"/>
                    <a:pt x="616570" y="300042"/>
                  </a:cubicBezTo>
                  <a:cubicBezTo>
                    <a:pt x="616570" y="309696"/>
                    <a:pt x="619366" y="318625"/>
                    <a:pt x="623903" y="326419"/>
                  </a:cubicBezTo>
                  <a:lnTo>
                    <a:pt x="609224" y="326419"/>
                  </a:lnTo>
                  <a:cubicBezTo>
                    <a:pt x="613774" y="318625"/>
                    <a:pt x="616570" y="309696"/>
                    <a:pt x="616570" y="300042"/>
                  </a:cubicBezTo>
                  <a:cubicBezTo>
                    <a:pt x="616570" y="290388"/>
                    <a:pt x="613774" y="281459"/>
                    <a:pt x="609238" y="273665"/>
                  </a:cubicBezTo>
                  <a:close/>
                  <a:moveTo>
                    <a:pt x="518394" y="326419"/>
                  </a:moveTo>
                  <a:lnTo>
                    <a:pt x="503715" y="326419"/>
                  </a:lnTo>
                  <a:cubicBezTo>
                    <a:pt x="508265" y="318625"/>
                    <a:pt x="511061" y="309696"/>
                    <a:pt x="511061" y="300042"/>
                  </a:cubicBezTo>
                  <a:cubicBezTo>
                    <a:pt x="511061" y="290388"/>
                    <a:pt x="508265" y="281459"/>
                    <a:pt x="503728" y="273665"/>
                  </a:cubicBezTo>
                  <a:lnTo>
                    <a:pt x="518407" y="273665"/>
                  </a:lnTo>
                  <a:cubicBezTo>
                    <a:pt x="513857" y="281459"/>
                    <a:pt x="511061" y="290388"/>
                    <a:pt x="511061" y="300042"/>
                  </a:cubicBezTo>
                  <a:cubicBezTo>
                    <a:pt x="511061" y="309696"/>
                    <a:pt x="513857" y="318625"/>
                    <a:pt x="518394" y="326419"/>
                  </a:cubicBezTo>
                  <a:close/>
                  <a:moveTo>
                    <a:pt x="484684" y="300042"/>
                  </a:moveTo>
                  <a:cubicBezTo>
                    <a:pt x="484684" y="314589"/>
                    <a:pt x="472853" y="326419"/>
                    <a:pt x="458306" y="326419"/>
                  </a:cubicBezTo>
                  <a:cubicBezTo>
                    <a:pt x="443759" y="326419"/>
                    <a:pt x="431929" y="314589"/>
                    <a:pt x="431929" y="300042"/>
                  </a:cubicBezTo>
                  <a:cubicBezTo>
                    <a:pt x="431929" y="285495"/>
                    <a:pt x="443759" y="273665"/>
                    <a:pt x="458306" y="273665"/>
                  </a:cubicBezTo>
                  <a:cubicBezTo>
                    <a:pt x="472853" y="273665"/>
                    <a:pt x="484684" y="285495"/>
                    <a:pt x="484684" y="300042"/>
                  </a:cubicBezTo>
                  <a:close/>
                  <a:moveTo>
                    <a:pt x="412885" y="326419"/>
                  </a:moveTo>
                  <a:lnTo>
                    <a:pt x="398206" y="326419"/>
                  </a:lnTo>
                  <a:cubicBezTo>
                    <a:pt x="402756" y="318625"/>
                    <a:pt x="405552" y="309696"/>
                    <a:pt x="405552" y="300042"/>
                  </a:cubicBezTo>
                  <a:cubicBezTo>
                    <a:pt x="405552" y="290388"/>
                    <a:pt x="402756" y="281459"/>
                    <a:pt x="398219" y="273665"/>
                  </a:cubicBezTo>
                  <a:lnTo>
                    <a:pt x="412898" y="273665"/>
                  </a:lnTo>
                  <a:cubicBezTo>
                    <a:pt x="408348" y="281459"/>
                    <a:pt x="405552" y="290388"/>
                    <a:pt x="405552" y="300042"/>
                  </a:cubicBezTo>
                  <a:cubicBezTo>
                    <a:pt x="405552" y="309696"/>
                    <a:pt x="408348" y="318625"/>
                    <a:pt x="412885" y="326419"/>
                  </a:cubicBezTo>
                  <a:close/>
                  <a:moveTo>
                    <a:pt x="695702" y="300042"/>
                  </a:moveTo>
                  <a:cubicBezTo>
                    <a:pt x="695702" y="314589"/>
                    <a:pt x="683872" y="326419"/>
                    <a:pt x="669325" y="326419"/>
                  </a:cubicBezTo>
                  <a:cubicBezTo>
                    <a:pt x="654778" y="326419"/>
                    <a:pt x="642948" y="314589"/>
                    <a:pt x="642948" y="300042"/>
                  </a:cubicBezTo>
                  <a:cubicBezTo>
                    <a:pt x="642948" y="285495"/>
                    <a:pt x="654778" y="273665"/>
                    <a:pt x="669325" y="273665"/>
                  </a:cubicBezTo>
                  <a:cubicBezTo>
                    <a:pt x="683872" y="273665"/>
                    <a:pt x="695702" y="285495"/>
                    <a:pt x="695702" y="300042"/>
                  </a:cubicBezTo>
                  <a:close/>
                  <a:moveTo>
                    <a:pt x="524250" y="36269"/>
                  </a:moveTo>
                  <a:lnTo>
                    <a:pt x="563816" y="36269"/>
                  </a:lnTo>
                  <a:lnTo>
                    <a:pt x="563816" y="115401"/>
                  </a:lnTo>
                  <a:lnTo>
                    <a:pt x="524250" y="115401"/>
                  </a:lnTo>
                  <a:lnTo>
                    <a:pt x="524250" y="36269"/>
                  </a:lnTo>
                  <a:close/>
                  <a:moveTo>
                    <a:pt x="432628" y="36269"/>
                  </a:moveTo>
                  <a:lnTo>
                    <a:pt x="497872" y="36269"/>
                  </a:lnTo>
                  <a:lnTo>
                    <a:pt x="497872" y="141778"/>
                  </a:lnTo>
                  <a:lnTo>
                    <a:pt x="590193" y="141778"/>
                  </a:lnTo>
                  <a:lnTo>
                    <a:pt x="590193" y="36269"/>
                  </a:lnTo>
                  <a:lnTo>
                    <a:pt x="656136" y="36269"/>
                  </a:lnTo>
                  <a:lnTo>
                    <a:pt x="656136" y="247287"/>
                  </a:lnTo>
                  <a:lnTo>
                    <a:pt x="432628" y="247287"/>
                  </a:lnTo>
                  <a:lnTo>
                    <a:pt x="432628" y="36269"/>
                  </a:lnTo>
                  <a:close/>
                  <a:moveTo>
                    <a:pt x="36269" y="194533"/>
                  </a:moveTo>
                  <a:lnTo>
                    <a:pt x="65033" y="194533"/>
                  </a:lnTo>
                  <a:lnTo>
                    <a:pt x="67750" y="184931"/>
                  </a:lnTo>
                  <a:cubicBezTo>
                    <a:pt x="70586" y="174934"/>
                    <a:pt x="74503" y="165425"/>
                    <a:pt x="79409" y="156655"/>
                  </a:cubicBezTo>
                  <a:lnTo>
                    <a:pt x="84276" y="147950"/>
                  </a:lnTo>
                  <a:lnTo>
                    <a:pt x="63978" y="127640"/>
                  </a:lnTo>
                  <a:lnTo>
                    <a:pt x="101276" y="90342"/>
                  </a:lnTo>
                  <a:lnTo>
                    <a:pt x="121586" y="110653"/>
                  </a:lnTo>
                  <a:lnTo>
                    <a:pt x="130291" y="105786"/>
                  </a:lnTo>
                  <a:cubicBezTo>
                    <a:pt x="139061" y="100880"/>
                    <a:pt x="148570" y="96950"/>
                    <a:pt x="158567" y="94114"/>
                  </a:cubicBezTo>
                  <a:lnTo>
                    <a:pt x="168156" y="91411"/>
                  </a:lnTo>
                  <a:lnTo>
                    <a:pt x="168156" y="62646"/>
                  </a:lnTo>
                  <a:lnTo>
                    <a:pt x="220910" y="62646"/>
                  </a:lnTo>
                  <a:lnTo>
                    <a:pt x="220910" y="91411"/>
                  </a:lnTo>
                  <a:lnTo>
                    <a:pt x="230498" y="94128"/>
                  </a:lnTo>
                  <a:cubicBezTo>
                    <a:pt x="240495" y="96963"/>
                    <a:pt x="250004" y="100893"/>
                    <a:pt x="258775" y="105799"/>
                  </a:cubicBezTo>
                  <a:lnTo>
                    <a:pt x="267479" y="110666"/>
                  </a:lnTo>
                  <a:lnTo>
                    <a:pt x="287790" y="90356"/>
                  </a:lnTo>
                  <a:lnTo>
                    <a:pt x="325088" y="127653"/>
                  </a:lnTo>
                  <a:lnTo>
                    <a:pt x="304790" y="147964"/>
                  </a:lnTo>
                  <a:lnTo>
                    <a:pt x="309657" y="156668"/>
                  </a:lnTo>
                  <a:cubicBezTo>
                    <a:pt x="314563" y="165439"/>
                    <a:pt x="318480" y="174948"/>
                    <a:pt x="321316" y="184945"/>
                  </a:cubicBezTo>
                  <a:lnTo>
                    <a:pt x="324032" y="194533"/>
                  </a:lnTo>
                  <a:lnTo>
                    <a:pt x="352797" y="194533"/>
                  </a:lnTo>
                  <a:lnTo>
                    <a:pt x="352797" y="247287"/>
                  </a:lnTo>
                  <a:lnTo>
                    <a:pt x="324032" y="247287"/>
                  </a:lnTo>
                  <a:lnTo>
                    <a:pt x="321316" y="256889"/>
                  </a:lnTo>
                  <a:cubicBezTo>
                    <a:pt x="318480" y="266886"/>
                    <a:pt x="314563" y="276395"/>
                    <a:pt x="309657" y="285165"/>
                  </a:cubicBezTo>
                  <a:lnTo>
                    <a:pt x="304790" y="293870"/>
                  </a:lnTo>
                  <a:lnTo>
                    <a:pt x="325088" y="314180"/>
                  </a:lnTo>
                  <a:lnTo>
                    <a:pt x="287790" y="351478"/>
                  </a:lnTo>
                  <a:lnTo>
                    <a:pt x="267479" y="331167"/>
                  </a:lnTo>
                  <a:lnTo>
                    <a:pt x="258775" y="336034"/>
                  </a:lnTo>
                  <a:cubicBezTo>
                    <a:pt x="250004" y="340940"/>
                    <a:pt x="240495" y="344870"/>
                    <a:pt x="230498" y="347706"/>
                  </a:cubicBezTo>
                  <a:lnTo>
                    <a:pt x="220910" y="350410"/>
                  </a:lnTo>
                  <a:lnTo>
                    <a:pt x="220910" y="379174"/>
                  </a:lnTo>
                  <a:lnTo>
                    <a:pt x="168156" y="379174"/>
                  </a:lnTo>
                  <a:lnTo>
                    <a:pt x="168156" y="350410"/>
                  </a:lnTo>
                  <a:lnTo>
                    <a:pt x="158567" y="347693"/>
                  </a:lnTo>
                  <a:cubicBezTo>
                    <a:pt x="148570" y="344857"/>
                    <a:pt x="139061" y="340927"/>
                    <a:pt x="130291" y="336021"/>
                  </a:cubicBezTo>
                  <a:lnTo>
                    <a:pt x="121586" y="331154"/>
                  </a:lnTo>
                  <a:lnTo>
                    <a:pt x="101276" y="351465"/>
                  </a:lnTo>
                  <a:lnTo>
                    <a:pt x="63978" y="314167"/>
                  </a:lnTo>
                  <a:lnTo>
                    <a:pt x="84276" y="293857"/>
                  </a:lnTo>
                  <a:lnTo>
                    <a:pt x="79409" y="285152"/>
                  </a:lnTo>
                  <a:cubicBezTo>
                    <a:pt x="74503" y="276382"/>
                    <a:pt x="70586" y="266873"/>
                    <a:pt x="67750" y="256876"/>
                  </a:cubicBezTo>
                  <a:lnTo>
                    <a:pt x="65033" y="247287"/>
                  </a:lnTo>
                  <a:lnTo>
                    <a:pt x="36269" y="247287"/>
                  </a:lnTo>
                  <a:lnTo>
                    <a:pt x="36269" y="194533"/>
                  </a:lnTo>
                  <a:close/>
                </a:path>
              </a:pathLst>
            </a:custGeom>
            <a:grpFill/>
            <a:ln w="952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AF0CDF8A-2A43-46D5-9C7A-1CA54A1C8E3C}"/>
                </a:ext>
              </a:extLst>
            </p:cNvPr>
            <p:cNvSpPr/>
            <p:nvPr/>
          </p:nvSpPr>
          <p:spPr>
            <a:xfrm>
              <a:off x="9280161" y="3112511"/>
              <a:ext cx="171453" cy="171453"/>
            </a:xfrm>
            <a:custGeom>
              <a:avLst/>
              <a:gdLst>
                <a:gd name="connsiteX0" fmla="*/ 89024 w 171452"/>
                <a:gd name="connsiteY0" fmla="*/ 168155 h 171452"/>
                <a:gd name="connsiteX1" fmla="*/ 168156 w 171452"/>
                <a:gd name="connsiteY1" fmla="*/ 89023 h 171452"/>
                <a:gd name="connsiteX2" fmla="*/ 89024 w 171452"/>
                <a:gd name="connsiteY2" fmla="*/ 9891 h 171452"/>
                <a:gd name="connsiteX3" fmla="*/ 9892 w 171452"/>
                <a:gd name="connsiteY3" fmla="*/ 89023 h 171452"/>
                <a:gd name="connsiteX4" fmla="*/ 89024 w 171452"/>
                <a:gd name="connsiteY4" fmla="*/ 168155 h 171452"/>
                <a:gd name="connsiteX5" fmla="*/ 89024 w 171452"/>
                <a:gd name="connsiteY5" fmla="*/ 36269 h 171452"/>
                <a:gd name="connsiteX6" fmla="*/ 141778 w 171452"/>
                <a:gd name="connsiteY6" fmla="*/ 89023 h 171452"/>
                <a:gd name="connsiteX7" fmla="*/ 89024 w 171452"/>
                <a:gd name="connsiteY7" fmla="*/ 141778 h 171452"/>
                <a:gd name="connsiteX8" fmla="*/ 36269 w 171452"/>
                <a:gd name="connsiteY8" fmla="*/ 89023 h 171452"/>
                <a:gd name="connsiteX9" fmla="*/ 89024 w 171452"/>
                <a:gd name="connsiteY9" fmla="*/ 36269 h 1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2" h="171452">
                  <a:moveTo>
                    <a:pt x="89024" y="168155"/>
                  </a:moveTo>
                  <a:cubicBezTo>
                    <a:pt x="132665" y="168155"/>
                    <a:pt x="168156" y="132665"/>
                    <a:pt x="168156" y="89023"/>
                  </a:cubicBezTo>
                  <a:cubicBezTo>
                    <a:pt x="168156" y="45382"/>
                    <a:pt x="132665" y="9891"/>
                    <a:pt x="89024" y="9891"/>
                  </a:cubicBezTo>
                  <a:cubicBezTo>
                    <a:pt x="45382" y="9891"/>
                    <a:pt x="9892" y="45382"/>
                    <a:pt x="9892" y="89023"/>
                  </a:cubicBezTo>
                  <a:cubicBezTo>
                    <a:pt x="9892" y="132665"/>
                    <a:pt x="45382" y="168155"/>
                    <a:pt x="89024" y="168155"/>
                  </a:cubicBezTo>
                  <a:close/>
                  <a:moveTo>
                    <a:pt x="89024" y="36269"/>
                  </a:moveTo>
                  <a:cubicBezTo>
                    <a:pt x="118118" y="36269"/>
                    <a:pt x="141778" y="59929"/>
                    <a:pt x="141778" y="89023"/>
                  </a:cubicBezTo>
                  <a:cubicBezTo>
                    <a:pt x="141778" y="118118"/>
                    <a:pt x="118118" y="141778"/>
                    <a:pt x="89024" y="141778"/>
                  </a:cubicBezTo>
                  <a:cubicBezTo>
                    <a:pt x="59929" y="141778"/>
                    <a:pt x="36269" y="118118"/>
                    <a:pt x="36269" y="89023"/>
                  </a:cubicBezTo>
                  <a:cubicBezTo>
                    <a:pt x="36269" y="59929"/>
                    <a:pt x="59929" y="36269"/>
                    <a:pt x="89024" y="36269"/>
                  </a:cubicBezTo>
                  <a:close/>
                </a:path>
              </a:pathLst>
            </a:custGeom>
            <a:grpFill/>
            <a:ln w="9525" cap="flat">
              <a:noFill/>
              <a:prstDash val="solid"/>
              <a:miter/>
            </a:ln>
          </p:spPr>
          <p:txBody>
            <a:bodyPr rtlCol="0" anchor="ctr"/>
            <a:lstStyle/>
            <a:p>
              <a:endParaRPr lang="en-IN"/>
            </a:p>
          </p:txBody>
        </p:sp>
      </p:grpSp>
      <p:grpSp>
        <p:nvGrpSpPr>
          <p:cNvPr id="17" name="Graphic 2">
            <a:extLst>
              <a:ext uri="{FF2B5EF4-FFF2-40B4-BE49-F238E27FC236}">
                <a16:creationId xmlns:a16="http://schemas.microsoft.com/office/drawing/2014/main" id="{80021F90-40B9-440F-9FF7-9F192FE03BAA}"/>
              </a:ext>
            </a:extLst>
          </p:cNvPr>
          <p:cNvGrpSpPr/>
          <p:nvPr/>
        </p:nvGrpSpPr>
        <p:grpSpPr>
          <a:xfrm>
            <a:off x="2685968" y="2656676"/>
            <a:ext cx="552450" cy="912495"/>
            <a:chOff x="-6347062" y="11732572"/>
            <a:chExt cx="552450" cy="912495"/>
          </a:xfrm>
          <a:solidFill>
            <a:schemeClr val="bg1"/>
          </a:solidFill>
        </p:grpSpPr>
        <p:sp>
          <p:nvSpPr>
            <p:cNvPr id="18" name="Freeform: Shape 17">
              <a:extLst>
                <a:ext uri="{FF2B5EF4-FFF2-40B4-BE49-F238E27FC236}">
                  <a16:creationId xmlns:a16="http://schemas.microsoft.com/office/drawing/2014/main" id="{13293150-4774-437B-AF60-4B3AABC133CE}"/>
                </a:ext>
              </a:extLst>
            </p:cNvPr>
            <p:cNvSpPr/>
            <p:nvPr/>
          </p:nvSpPr>
          <p:spPr>
            <a:xfrm>
              <a:off x="-6251454" y="11732572"/>
              <a:ext cx="276225" cy="219075"/>
            </a:xfrm>
            <a:custGeom>
              <a:avLst/>
              <a:gdLst>
                <a:gd name="connsiteX0" fmla="*/ 38576 w 276225"/>
                <a:gd name="connsiteY0" fmla="*/ 210979 h 219075"/>
                <a:gd name="connsiteX1" fmla="*/ 133826 w 276225"/>
                <a:gd name="connsiteY1" fmla="*/ 109061 h 219075"/>
                <a:gd name="connsiteX2" fmla="*/ 237649 w 276225"/>
                <a:gd name="connsiteY2" fmla="*/ 208122 h 219075"/>
                <a:gd name="connsiteX3" fmla="*/ 237649 w 276225"/>
                <a:gd name="connsiteY3" fmla="*/ 210979 h 219075"/>
                <a:gd name="connsiteX4" fmla="*/ 246221 w 276225"/>
                <a:gd name="connsiteY4" fmla="*/ 213836 h 219075"/>
                <a:gd name="connsiteX5" fmla="*/ 270034 w 276225"/>
                <a:gd name="connsiteY5" fmla="*/ 138589 h 219075"/>
                <a:gd name="connsiteX6" fmla="*/ 138589 w 276225"/>
                <a:gd name="connsiteY6" fmla="*/ 7144 h 219075"/>
                <a:gd name="connsiteX7" fmla="*/ 7144 w 276225"/>
                <a:gd name="connsiteY7" fmla="*/ 138589 h 219075"/>
                <a:gd name="connsiteX8" fmla="*/ 30956 w 276225"/>
                <a:gd name="connsiteY8" fmla="*/ 213836 h 219075"/>
                <a:gd name="connsiteX9" fmla="*/ 38576 w 276225"/>
                <a:gd name="connsiteY9" fmla="*/ 21097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19075">
                  <a:moveTo>
                    <a:pt x="38576" y="210979"/>
                  </a:moveTo>
                  <a:cubicBezTo>
                    <a:pt x="38576" y="156686"/>
                    <a:pt x="80486" y="110966"/>
                    <a:pt x="133826" y="109061"/>
                  </a:cubicBezTo>
                  <a:cubicBezTo>
                    <a:pt x="190024" y="107156"/>
                    <a:pt x="237649" y="151924"/>
                    <a:pt x="237649" y="208122"/>
                  </a:cubicBezTo>
                  <a:lnTo>
                    <a:pt x="237649" y="210979"/>
                  </a:lnTo>
                  <a:cubicBezTo>
                    <a:pt x="237649" y="215741"/>
                    <a:pt x="243364" y="217647"/>
                    <a:pt x="246221" y="213836"/>
                  </a:cubicBezTo>
                  <a:cubicBezTo>
                    <a:pt x="261461" y="192881"/>
                    <a:pt x="270034" y="166211"/>
                    <a:pt x="270034" y="138589"/>
                  </a:cubicBezTo>
                  <a:cubicBezTo>
                    <a:pt x="270034" y="66199"/>
                    <a:pt x="210979" y="7144"/>
                    <a:pt x="138589" y="7144"/>
                  </a:cubicBezTo>
                  <a:cubicBezTo>
                    <a:pt x="66199" y="7144"/>
                    <a:pt x="7144" y="66199"/>
                    <a:pt x="7144" y="138589"/>
                  </a:cubicBezTo>
                  <a:cubicBezTo>
                    <a:pt x="7144" y="166211"/>
                    <a:pt x="15716" y="192881"/>
                    <a:pt x="30956" y="213836"/>
                  </a:cubicBezTo>
                  <a:cubicBezTo>
                    <a:pt x="32861" y="216694"/>
                    <a:pt x="38576" y="214789"/>
                    <a:pt x="38576" y="210979"/>
                  </a:cubicBezTo>
                  <a:close/>
                </a:path>
              </a:pathLst>
            </a:custGeom>
            <a:grpFill/>
            <a:ln w="952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DB7D6BC-DBAB-4A4F-990F-2FDBF24AB104}"/>
                </a:ext>
              </a:extLst>
            </p:cNvPr>
            <p:cNvSpPr/>
            <p:nvPr/>
          </p:nvSpPr>
          <p:spPr>
            <a:xfrm>
              <a:off x="-6347062" y="11864017"/>
              <a:ext cx="552450" cy="781050"/>
            </a:xfrm>
            <a:custGeom>
              <a:avLst/>
              <a:gdLst>
                <a:gd name="connsiteX0" fmla="*/ 483751 w 552450"/>
                <a:gd name="connsiteY0" fmla="*/ 266223 h 781050"/>
                <a:gd name="connsiteX1" fmla="*/ 455176 w 552450"/>
                <a:gd name="connsiteY1" fmla="*/ 272891 h 781050"/>
                <a:gd name="connsiteX2" fmla="*/ 400883 w 552450"/>
                <a:gd name="connsiteY2" fmla="*/ 245269 h 781050"/>
                <a:gd name="connsiteX3" fmla="*/ 369451 w 552450"/>
                <a:gd name="connsiteY3" fmla="*/ 252889 h 781050"/>
                <a:gd name="connsiteX4" fmla="*/ 317064 w 552450"/>
                <a:gd name="connsiteY4" fmla="*/ 228123 h 781050"/>
                <a:gd name="connsiteX5" fmla="*/ 301824 w 552450"/>
                <a:gd name="connsiteY5" fmla="*/ 230028 h 781050"/>
                <a:gd name="connsiteX6" fmla="*/ 301824 w 552450"/>
                <a:gd name="connsiteY6" fmla="*/ 75723 h 781050"/>
                <a:gd name="connsiteX7" fmla="*/ 233244 w 552450"/>
                <a:gd name="connsiteY7" fmla="*/ 7144 h 781050"/>
                <a:gd name="connsiteX8" fmla="*/ 164664 w 552450"/>
                <a:gd name="connsiteY8" fmla="*/ 75723 h 781050"/>
                <a:gd name="connsiteX9" fmla="*/ 164664 w 552450"/>
                <a:gd name="connsiteY9" fmla="*/ 361473 h 781050"/>
                <a:gd name="connsiteX10" fmla="*/ 131326 w 552450"/>
                <a:gd name="connsiteY10" fmla="*/ 310991 h 781050"/>
                <a:gd name="connsiteX11" fmla="*/ 88464 w 552450"/>
                <a:gd name="connsiteY11" fmla="*/ 284321 h 781050"/>
                <a:gd name="connsiteX12" fmla="*/ 38933 w 552450"/>
                <a:gd name="connsiteY12" fmla="*/ 295751 h 781050"/>
                <a:gd name="connsiteX13" fmla="*/ 9406 w 552450"/>
                <a:gd name="connsiteY13" fmla="*/ 336709 h 781050"/>
                <a:gd name="connsiteX14" fmla="*/ 17026 w 552450"/>
                <a:gd name="connsiteY14" fmla="*/ 386239 h 781050"/>
                <a:gd name="connsiteX15" fmla="*/ 177046 w 552450"/>
                <a:gd name="connsiteY15" fmla="*/ 627221 h 781050"/>
                <a:gd name="connsiteX16" fmla="*/ 191333 w 552450"/>
                <a:gd name="connsiteY16" fmla="*/ 645319 h 781050"/>
                <a:gd name="connsiteX17" fmla="*/ 191333 w 552450"/>
                <a:gd name="connsiteY17" fmla="*/ 743426 h 781050"/>
                <a:gd name="connsiteX18" fmla="*/ 226576 w 552450"/>
                <a:gd name="connsiteY18" fmla="*/ 778669 h 781050"/>
                <a:gd name="connsiteX19" fmla="*/ 449461 w 552450"/>
                <a:gd name="connsiteY19" fmla="*/ 778669 h 781050"/>
                <a:gd name="connsiteX20" fmla="*/ 484703 w 552450"/>
                <a:gd name="connsiteY20" fmla="*/ 743426 h 781050"/>
                <a:gd name="connsiteX21" fmla="*/ 484703 w 552450"/>
                <a:gd name="connsiteY21" fmla="*/ 659606 h 781050"/>
                <a:gd name="connsiteX22" fmla="*/ 546616 w 552450"/>
                <a:gd name="connsiteY22" fmla="*/ 528161 h 781050"/>
                <a:gd name="connsiteX23" fmla="*/ 546616 w 552450"/>
                <a:gd name="connsiteY23" fmla="*/ 332898 h 781050"/>
                <a:gd name="connsiteX24" fmla="*/ 483751 w 552450"/>
                <a:gd name="connsiteY24" fmla="*/ 266223 h 781050"/>
                <a:gd name="connsiteX25" fmla="*/ 510421 w 552450"/>
                <a:gd name="connsiteY25" fmla="*/ 526256 h 781050"/>
                <a:gd name="connsiteX26" fmla="*/ 510421 w 552450"/>
                <a:gd name="connsiteY26" fmla="*/ 529114 h 781050"/>
                <a:gd name="connsiteX27" fmla="*/ 461844 w 552450"/>
                <a:gd name="connsiteY27" fmla="*/ 631031 h 781050"/>
                <a:gd name="connsiteX28" fmla="*/ 235149 w 552450"/>
                <a:gd name="connsiteY28" fmla="*/ 631031 h 781050"/>
                <a:gd name="connsiteX29" fmla="*/ 211336 w 552450"/>
                <a:gd name="connsiteY29" fmla="*/ 606267 h 781050"/>
                <a:gd name="connsiteX30" fmla="*/ 51316 w 552450"/>
                <a:gd name="connsiteY30" fmla="*/ 365284 h 781050"/>
                <a:gd name="connsiteX31" fmla="*/ 48458 w 552450"/>
                <a:gd name="connsiteY31" fmla="*/ 347186 h 781050"/>
                <a:gd name="connsiteX32" fmla="*/ 61794 w 552450"/>
                <a:gd name="connsiteY32" fmla="*/ 329089 h 781050"/>
                <a:gd name="connsiteX33" fmla="*/ 79891 w 552450"/>
                <a:gd name="connsiteY33" fmla="*/ 323373 h 781050"/>
                <a:gd name="connsiteX34" fmla="*/ 84653 w 552450"/>
                <a:gd name="connsiteY34" fmla="*/ 323373 h 781050"/>
                <a:gd name="connsiteX35" fmla="*/ 99894 w 552450"/>
                <a:gd name="connsiteY35" fmla="*/ 332898 h 781050"/>
                <a:gd name="connsiteX36" fmla="*/ 168474 w 552450"/>
                <a:gd name="connsiteY36" fmla="*/ 437673 h 781050"/>
                <a:gd name="connsiteX37" fmla="*/ 190381 w 552450"/>
                <a:gd name="connsiteY37" fmla="*/ 445294 h 781050"/>
                <a:gd name="connsiteX38" fmla="*/ 204669 w 552450"/>
                <a:gd name="connsiteY38" fmla="*/ 426244 h 781050"/>
                <a:gd name="connsiteX39" fmla="*/ 204669 w 552450"/>
                <a:gd name="connsiteY39" fmla="*/ 74771 h 781050"/>
                <a:gd name="connsiteX40" fmla="*/ 234196 w 552450"/>
                <a:gd name="connsiteY40" fmla="*/ 45244 h 781050"/>
                <a:gd name="connsiteX41" fmla="*/ 263724 w 552450"/>
                <a:gd name="connsiteY41" fmla="*/ 74771 h 781050"/>
                <a:gd name="connsiteX42" fmla="*/ 263724 w 552450"/>
                <a:gd name="connsiteY42" fmla="*/ 353853 h 781050"/>
                <a:gd name="connsiteX43" fmla="*/ 282774 w 552450"/>
                <a:gd name="connsiteY43" fmla="*/ 372903 h 781050"/>
                <a:gd name="connsiteX44" fmla="*/ 301824 w 552450"/>
                <a:gd name="connsiteY44" fmla="*/ 353853 h 781050"/>
                <a:gd name="connsiteX45" fmla="*/ 301824 w 552450"/>
                <a:gd name="connsiteY45" fmla="*/ 270986 h 781050"/>
                <a:gd name="connsiteX46" fmla="*/ 317064 w 552450"/>
                <a:gd name="connsiteY46" fmla="*/ 266223 h 781050"/>
                <a:gd name="connsiteX47" fmla="*/ 343733 w 552450"/>
                <a:gd name="connsiteY47" fmla="*/ 284321 h 781050"/>
                <a:gd name="connsiteX48" fmla="*/ 343733 w 552450"/>
                <a:gd name="connsiteY48" fmla="*/ 358616 h 781050"/>
                <a:gd name="connsiteX49" fmla="*/ 362783 w 552450"/>
                <a:gd name="connsiteY49" fmla="*/ 377666 h 781050"/>
                <a:gd name="connsiteX50" fmla="*/ 381833 w 552450"/>
                <a:gd name="connsiteY50" fmla="*/ 358616 h 781050"/>
                <a:gd name="connsiteX51" fmla="*/ 381833 w 552450"/>
                <a:gd name="connsiteY51" fmla="*/ 289084 h 781050"/>
                <a:gd name="connsiteX52" fmla="*/ 399931 w 552450"/>
                <a:gd name="connsiteY52" fmla="*/ 282416 h 781050"/>
                <a:gd name="connsiteX53" fmla="*/ 427553 w 552450"/>
                <a:gd name="connsiteY53" fmla="*/ 302419 h 781050"/>
                <a:gd name="connsiteX54" fmla="*/ 427553 w 552450"/>
                <a:gd name="connsiteY54" fmla="*/ 367189 h 781050"/>
                <a:gd name="connsiteX55" fmla="*/ 446603 w 552450"/>
                <a:gd name="connsiteY55" fmla="*/ 386239 h 781050"/>
                <a:gd name="connsiteX56" fmla="*/ 465653 w 552450"/>
                <a:gd name="connsiteY56" fmla="*/ 367189 h 781050"/>
                <a:gd name="connsiteX57" fmla="*/ 465653 w 552450"/>
                <a:gd name="connsiteY57" fmla="*/ 309086 h 781050"/>
                <a:gd name="connsiteX58" fmla="*/ 482799 w 552450"/>
                <a:gd name="connsiteY58" fmla="*/ 303371 h 781050"/>
                <a:gd name="connsiteX59" fmla="*/ 508516 w 552450"/>
                <a:gd name="connsiteY59" fmla="*/ 332898 h 781050"/>
                <a:gd name="connsiteX60" fmla="*/ 508516 w 552450"/>
                <a:gd name="connsiteY60" fmla="*/ 526256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2450" h="781050">
                  <a:moveTo>
                    <a:pt x="483751" y="266223"/>
                  </a:moveTo>
                  <a:cubicBezTo>
                    <a:pt x="474226" y="266223"/>
                    <a:pt x="463749" y="268128"/>
                    <a:pt x="455176" y="272891"/>
                  </a:cubicBezTo>
                  <a:cubicBezTo>
                    <a:pt x="442794" y="255746"/>
                    <a:pt x="422791" y="245269"/>
                    <a:pt x="400883" y="245269"/>
                  </a:cubicBezTo>
                  <a:cubicBezTo>
                    <a:pt x="389453" y="245269"/>
                    <a:pt x="378976" y="248126"/>
                    <a:pt x="369451" y="252889"/>
                  </a:cubicBezTo>
                  <a:cubicBezTo>
                    <a:pt x="357069" y="237648"/>
                    <a:pt x="338019" y="228123"/>
                    <a:pt x="317064" y="228123"/>
                  </a:cubicBezTo>
                  <a:cubicBezTo>
                    <a:pt x="312301" y="228123"/>
                    <a:pt x="306586" y="229076"/>
                    <a:pt x="301824" y="230028"/>
                  </a:cubicBezTo>
                  <a:lnTo>
                    <a:pt x="301824" y="75723"/>
                  </a:lnTo>
                  <a:cubicBezTo>
                    <a:pt x="301824" y="37623"/>
                    <a:pt x="271344" y="7144"/>
                    <a:pt x="233244" y="7144"/>
                  </a:cubicBezTo>
                  <a:cubicBezTo>
                    <a:pt x="195144" y="7144"/>
                    <a:pt x="164664" y="37623"/>
                    <a:pt x="164664" y="75723"/>
                  </a:cubicBezTo>
                  <a:lnTo>
                    <a:pt x="164664" y="361473"/>
                  </a:lnTo>
                  <a:lnTo>
                    <a:pt x="131326" y="310991"/>
                  </a:lnTo>
                  <a:cubicBezTo>
                    <a:pt x="121801" y="296703"/>
                    <a:pt x="106561" y="287178"/>
                    <a:pt x="88464" y="284321"/>
                  </a:cubicBezTo>
                  <a:cubicBezTo>
                    <a:pt x="71319" y="281464"/>
                    <a:pt x="54174" y="286226"/>
                    <a:pt x="38933" y="295751"/>
                  </a:cubicBezTo>
                  <a:cubicBezTo>
                    <a:pt x="23694" y="305276"/>
                    <a:pt x="13216" y="320516"/>
                    <a:pt x="9406" y="336709"/>
                  </a:cubicBezTo>
                  <a:cubicBezTo>
                    <a:pt x="4644" y="353853"/>
                    <a:pt x="7501" y="371951"/>
                    <a:pt x="17026" y="386239"/>
                  </a:cubicBezTo>
                  <a:cubicBezTo>
                    <a:pt x="17978" y="388144"/>
                    <a:pt x="153233" y="592931"/>
                    <a:pt x="177046" y="627221"/>
                  </a:cubicBezTo>
                  <a:cubicBezTo>
                    <a:pt x="180856" y="632936"/>
                    <a:pt x="186571" y="639604"/>
                    <a:pt x="191333" y="645319"/>
                  </a:cubicBezTo>
                  <a:lnTo>
                    <a:pt x="191333" y="743426"/>
                  </a:lnTo>
                  <a:cubicBezTo>
                    <a:pt x="191333" y="763429"/>
                    <a:pt x="207526" y="778669"/>
                    <a:pt x="226576" y="778669"/>
                  </a:cubicBezTo>
                  <a:lnTo>
                    <a:pt x="449461" y="778669"/>
                  </a:lnTo>
                  <a:cubicBezTo>
                    <a:pt x="468511" y="778669"/>
                    <a:pt x="484703" y="762476"/>
                    <a:pt x="484703" y="743426"/>
                  </a:cubicBezTo>
                  <a:lnTo>
                    <a:pt x="484703" y="659606"/>
                  </a:lnTo>
                  <a:cubicBezTo>
                    <a:pt x="522803" y="628173"/>
                    <a:pt x="546616" y="580548"/>
                    <a:pt x="546616" y="528161"/>
                  </a:cubicBezTo>
                  <a:lnTo>
                    <a:pt x="546616" y="332898"/>
                  </a:lnTo>
                  <a:cubicBezTo>
                    <a:pt x="549474" y="295751"/>
                    <a:pt x="520899" y="266223"/>
                    <a:pt x="483751" y="266223"/>
                  </a:cubicBezTo>
                  <a:close/>
                  <a:moveTo>
                    <a:pt x="510421" y="526256"/>
                  </a:moveTo>
                  <a:lnTo>
                    <a:pt x="510421" y="529114"/>
                  </a:lnTo>
                  <a:cubicBezTo>
                    <a:pt x="510421" y="570071"/>
                    <a:pt x="491371" y="606267"/>
                    <a:pt x="461844" y="631031"/>
                  </a:cubicBezTo>
                  <a:lnTo>
                    <a:pt x="235149" y="631031"/>
                  </a:lnTo>
                  <a:cubicBezTo>
                    <a:pt x="225624" y="623411"/>
                    <a:pt x="217051" y="614838"/>
                    <a:pt x="211336" y="606267"/>
                  </a:cubicBezTo>
                  <a:cubicBezTo>
                    <a:pt x="187524" y="571976"/>
                    <a:pt x="53221" y="367189"/>
                    <a:pt x="51316" y="365284"/>
                  </a:cubicBezTo>
                  <a:cubicBezTo>
                    <a:pt x="47506" y="360521"/>
                    <a:pt x="47506" y="353853"/>
                    <a:pt x="48458" y="347186"/>
                  </a:cubicBezTo>
                  <a:cubicBezTo>
                    <a:pt x="50364" y="339566"/>
                    <a:pt x="55126" y="332898"/>
                    <a:pt x="61794" y="329089"/>
                  </a:cubicBezTo>
                  <a:cubicBezTo>
                    <a:pt x="67508" y="325278"/>
                    <a:pt x="73224" y="323373"/>
                    <a:pt x="79891" y="323373"/>
                  </a:cubicBezTo>
                  <a:cubicBezTo>
                    <a:pt x="81796" y="323373"/>
                    <a:pt x="82749" y="323373"/>
                    <a:pt x="84653" y="323373"/>
                  </a:cubicBezTo>
                  <a:cubicBezTo>
                    <a:pt x="91321" y="324326"/>
                    <a:pt x="97036" y="328136"/>
                    <a:pt x="99894" y="332898"/>
                  </a:cubicBezTo>
                  <a:lnTo>
                    <a:pt x="168474" y="437673"/>
                  </a:lnTo>
                  <a:cubicBezTo>
                    <a:pt x="173236" y="445294"/>
                    <a:pt x="181808" y="448151"/>
                    <a:pt x="190381" y="445294"/>
                  </a:cubicBezTo>
                  <a:cubicBezTo>
                    <a:pt x="198953" y="442436"/>
                    <a:pt x="204669" y="434816"/>
                    <a:pt x="204669" y="426244"/>
                  </a:cubicBezTo>
                  <a:lnTo>
                    <a:pt x="204669" y="74771"/>
                  </a:lnTo>
                  <a:cubicBezTo>
                    <a:pt x="204669" y="58578"/>
                    <a:pt x="218003" y="45244"/>
                    <a:pt x="234196" y="45244"/>
                  </a:cubicBezTo>
                  <a:cubicBezTo>
                    <a:pt x="250389" y="45244"/>
                    <a:pt x="263724" y="58578"/>
                    <a:pt x="263724" y="74771"/>
                  </a:cubicBezTo>
                  <a:lnTo>
                    <a:pt x="263724" y="353853"/>
                  </a:lnTo>
                  <a:cubicBezTo>
                    <a:pt x="263724" y="364331"/>
                    <a:pt x="272296" y="372903"/>
                    <a:pt x="282774" y="372903"/>
                  </a:cubicBezTo>
                  <a:cubicBezTo>
                    <a:pt x="293251" y="372903"/>
                    <a:pt x="301824" y="364331"/>
                    <a:pt x="301824" y="353853"/>
                  </a:cubicBezTo>
                  <a:lnTo>
                    <a:pt x="301824" y="270986"/>
                  </a:lnTo>
                  <a:cubicBezTo>
                    <a:pt x="306586" y="268128"/>
                    <a:pt x="311349" y="266223"/>
                    <a:pt x="317064" y="266223"/>
                  </a:cubicBezTo>
                  <a:cubicBezTo>
                    <a:pt x="328494" y="266223"/>
                    <a:pt x="338971" y="273844"/>
                    <a:pt x="343733" y="284321"/>
                  </a:cubicBezTo>
                  <a:lnTo>
                    <a:pt x="343733" y="358616"/>
                  </a:lnTo>
                  <a:cubicBezTo>
                    <a:pt x="343733" y="369094"/>
                    <a:pt x="352306" y="377666"/>
                    <a:pt x="362783" y="377666"/>
                  </a:cubicBezTo>
                  <a:cubicBezTo>
                    <a:pt x="373261" y="377666"/>
                    <a:pt x="381833" y="369094"/>
                    <a:pt x="381833" y="358616"/>
                  </a:cubicBezTo>
                  <a:lnTo>
                    <a:pt x="381833" y="289084"/>
                  </a:lnTo>
                  <a:cubicBezTo>
                    <a:pt x="386596" y="285273"/>
                    <a:pt x="393264" y="282416"/>
                    <a:pt x="399931" y="282416"/>
                  </a:cubicBezTo>
                  <a:cubicBezTo>
                    <a:pt x="412314" y="282416"/>
                    <a:pt x="423744" y="290989"/>
                    <a:pt x="427553" y="302419"/>
                  </a:cubicBezTo>
                  <a:lnTo>
                    <a:pt x="427553" y="367189"/>
                  </a:lnTo>
                  <a:cubicBezTo>
                    <a:pt x="427553" y="377666"/>
                    <a:pt x="436126" y="386239"/>
                    <a:pt x="446603" y="386239"/>
                  </a:cubicBezTo>
                  <a:cubicBezTo>
                    <a:pt x="457081" y="386239"/>
                    <a:pt x="465653" y="377666"/>
                    <a:pt x="465653" y="367189"/>
                  </a:cubicBezTo>
                  <a:lnTo>
                    <a:pt x="465653" y="309086"/>
                  </a:lnTo>
                  <a:cubicBezTo>
                    <a:pt x="470416" y="305276"/>
                    <a:pt x="476131" y="303371"/>
                    <a:pt x="482799" y="303371"/>
                  </a:cubicBezTo>
                  <a:cubicBezTo>
                    <a:pt x="499944" y="303371"/>
                    <a:pt x="508516" y="317659"/>
                    <a:pt x="508516" y="332898"/>
                  </a:cubicBezTo>
                  <a:lnTo>
                    <a:pt x="508516" y="526256"/>
                  </a:lnTo>
                  <a:close/>
                </a:path>
              </a:pathLst>
            </a:custGeom>
            <a:grpFill/>
            <a:ln w="9525" cap="flat">
              <a:noFill/>
              <a:prstDash val="solid"/>
              <a:miter/>
            </a:ln>
          </p:spPr>
          <p:txBody>
            <a:bodyPr rtlCol="0" anchor="ctr"/>
            <a:lstStyle/>
            <a:p>
              <a:endParaRPr lang="en-IN"/>
            </a:p>
          </p:txBody>
        </p:sp>
      </p:grpSp>
      <p:sp>
        <p:nvSpPr>
          <p:cNvPr id="20" name="Rectangle 19">
            <a:extLst>
              <a:ext uri="{FF2B5EF4-FFF2-40B4-BE49-F238E27FC236}">
                <a16:creationId xmlns:a16="http://schemas.microsoft.com/office/drawing/2014/main" id="{B59504B5-CE8C-47A2-BD11-D7BAFD9348D0}"/>
              </a:ext>
            </a:extLst>
          </p:cNvPr>
          <p:cNvSpPr/>
          <p:nvPr/>
        </p:nvSpPr>
        <p:spPr>
          <a:xfrm>
            <a:off x="1291771" y="554182"/>
            <a:ext cx="10512301" cy="1089529"/>
          </a:xfrm>
          <a:prstGeom prst="rect">
            <a:avLst/>
          </a:prstGeom>
        </p:spPr>
        <p:txBody>
          <a:bodyPr wrap="square">
            <a:spAutoFit/>
          </a:bodyPr>
          <a:lstStyle/>
          <a:p>
            <a:pPr algn="r">
              <a:lnSpc>
                <a:spcPct val="90000"/>
              </a:lnSpc>
              <a:spcBef>
                <a:spcPct val="0"/>
              </a:spcBef>
            </a:pPr>
            <a:r>
              <a:rPr lang="en-IN" sz="4400" b="1" dirty="0">
                <a:solidFill>
                  <a:schemeClr val="bg1"/>
                </a:solidFill>
                <a:latin typeface="AvenirNext LT Pro Bold" panose="020B0804020202020204" pitchFamily="34" charset="0"/>
              </a:rPr>
              <a:t>ENGINEERING SERVICE </a:t>
            </a:r>
          </a:p>
          <a:p>
            <a:pPr algn="r">
              <a:lnSpc>
                <a:spcPct val="90000"/>
              </a:lnSpc>
              <a:spcBef>
                <a:spcPct val="0"/>
              </a:spcBef>
            </a:pPr>
            <a:r>
              <a:rPr lang="en-IN" sz="2800" b="1" dirty="0">
                <a:solidFill>
                  <a:schemeClr val="bg1"/>
                </a:solidFill>
                <a:latin typeface="AvenirNext LT Pro Bold" panose="020B0804020202020204" pitchFamily="34" charset="0"/>
              </a:rPr>
              <a:t>Approach to R&amp;D Projects</a:t>
            </a:r>
          </a:p>
        </p:txBody>
      </p:sp>
      <p:pic>
        <p:nvPicPr>
          <p:cNvPr id="22" name="Graphic 21">
            <a:extLst>
              <a:ext uri="{FF2B5EF4-FFF2-40B4-BE49-F238E27FC236}">
                <a16:creationId xmlns:a16="http://schemas.microsoft.com/office/drawing/2014/main" id="{DACD1FAF-367E-49CA-A77A-30F167A1C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8188" y="2689546"/>
            <a:ext cx="1063608" cy="868336"/>
          </a:xfrm>
          <a:prstGeom prst="rect">
            <a:avLst/>
          </a:prstGeom>
        </p:spPr>
      </p:pic>
    </p:spTree>
    <p:extLst>
      <p:ext uri="{BB962C8B-B14F-4D97-AF65-F5344CB8AC3E}">
        <p14:creationId xmlns:p14="http://schemas.microsoft.com/office/powerpoint/2010/main" val="2395833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6">
            <a:extLst>
              <a:ext uri="{FF2B5EF4-FFF2-40B4-BE49-F238E27FC236}">
                <a16:creationId xmlns:a16="http://schemas.microsoft.com/office/drawing/2014/main" id="{379AB831-07C1-4CD0-9622-866221997232}"/>
              </a:ext>
            </a:extLst>
          </p:cNvPr>
          <p:cNvSpPr txBox="1"/>
          <p:nvPr/>
        </p:nvSpPr>
        <p:spPr>
          <a:xfrm>
            <a:off x="470248" y="1401946"/>
            <a:ext cx="2799080" cy="736035"/>
          </a:xfrm>
          <a:prstGeom prst="rect">
            <a:avLst/>
          </a:prstGeom>
        </p:spPr>
        <p:txBody>
          <a:bodyPr vert="horz" wrap="square" lIns="0" tIns="12700" rIns="0" bIns="0" rtlCol="0">
            <a:spAutoFit/>
          </a:bodyPr>
          <a:lstStyle/>
          <a:p>
            <a:pPr marL="12700" algn="just">
              <a:lnSpc>
                <a:spcPct val="100000"/>
              </a:lnSpc>
              <a:spcBef>
                <a:spcPts val="100"/>
              </a:spcBef>
            </a:pPr>
            <a:r>
              <a:rPr sz="1050" b="1" spc="-45" dirty="0">
                <a:solidFill>
                  <a:schemeClr val="accent1"/>
                </a:solidFill>
                <a:latin typeface="Tahoma"/>
                <a:cs typeface="Tahoma"/>
              </a:rPr>
              <a:t>2D</a:t>
            </a:r>
            <a:r>
              <a:rPr sz="1050" b="1" spc="-35" dirty="0">
                <a:solidFill>
                  <a:schemeClr val="accent1"/>
                </a:solidFill>
                <a:latin typeface="Tahoma"/>
                <a:cs typeface="Tahoma"/>
              </a:rPr>
              <a:t> </a:t>
            </a:r>
            <a:r>
              <a:rPr sz="1050" b="1" dirty="0">
                <a:solidFill>
                  <a:schemeClr val="accent1"/>
                </a:solidFill>
                <a:latin typeface="Tahoma"/>
                <a:cs typeface="Tahoma"/>
              </a:rPr>
              <a:t>t</a:t>
            </a:r>
            <a:r>
              <a:rPr sz="1050" b="1" spc="10" dirty="0">
                <a:solidFill>
                  <a:schemeClr val="accent1"/>
                </a:solidFill>
                <a:latin typeface="Tahoma"/>
                <a:cs typeface="Tahoma"/>
              </a:rPr>
              <a:t>o</a:t>
            </a:r>
            <a:r>
              <a:rPr sz="1050" b="1" spc="-35" dirty="0">
                <a:solidFill>
                  <a:schemeClr val="accent1"/>
                </a:solidFill>
                <a:latin typeface="Tahoma"/>
                <a:cs typeface="Tahoma"/>
              </a:rPr>
              <a:t> </a:t>
            </a:r>
            <a:r>
              <a:rPr sz="1050" b="1" spc="-45" dirty="0">
                <a:solidFill>
                  <a:schemeClr val="accent1"/>
                </a:solidFill>
                <a:latin typeface="Tahoma"/>
                <a:cs typeface="Tahoma"/>
              </a:rPr>
              <a:t>3D</a:t>
            </a:r>
            <a:r>
              <a:rPr sz="1050" b="1" spc="-35" dirty="0">
                <a:solidFill>
                  <a:schemeClr val="accent1"/>
                </a:solidFill>
                <a:latin typeface="Tahoma"/>
                <a:cs typeface="Tahoma"/>
              </a:rPr>
              <a:t> </a:t>
            </a:r>
            <a:r>
              <a:rPr sz="1050" b="1" spc="-5" dirty="0">
                <a:solidFill>
                  <a:schemeClr val="accent1"/>
                </a:solidFill>
                <a:latin typeface="Tahoma"/>
                <a:cs typeface="Tahoma"/>
              </a:rPr>
              <a:t>Conversion</a:t>
            </a:r>
            <a:endParaRPr sz="1050" dirty="0">
              <a:solidFill>
                <a:schemeClr val="accent1"/>
              </a:solidFill>
              <a:latin typeface="Tahoma"/>
              <a:cs typeface="Tahoma"/>
            </a:endParaRPr>
          </a:p>
          <a:p>
            <a:pPr marL="12700" marR="5080" algn="just">
              <a:lnSpc>
                <a:spcPct val="120000"/>
              </a:lnSpc>
              <a:spcBef>
                <a:spcPts val="850"/>
              </a:spcBef>
            </a:pPr>
            <a:r>
              <a:rPr sz="800" dirty="0">
                <a:solidFill>
                  <a:schemeClr val="accent2"/>
                </a:solidFill>
              </a:rPr>
              <a:t>Conversion of 2D drawings from the print, dwg/dxf or  image format to high quality feature based parametric 3D  models is our expertise area.</a:t>
            </a:r>
          </a:p>
        </p:txBody>
      </p:sp>
      <p:sp>
        <p:nvSpPr>
          <p:cNvPr id="11" name="object 9">
            <a:extLst>
              <a:ext uri="{FF2B5EF4-FFF2-40B4-BE49-F238E27FC236}">
                <a16:creationId xmlns:a16="http://schemas.microsoft.com/office/drawing/2014/main" id="{83023D37-62A5-4DCE-B501-D9B42ABB7099}"/>
              </a:ext>
            </a:extLst>
          </p:cNvPr>
          <p:cNvSpPr txBox="1"/>
          <p:nvPr/>
        </p:nvSpPr>
        <p:spPr>
          <a:xfrm>
            <a:off x="470248" y="2273625"/>
            <a:ext cx="2799080" cy="1449051"/>
          </a:xfrm>
          <a:prstGeom prst="rect">
            <a:avLst/>
          </a:prstGeom>
        </p:spPr>
        <p:txBody>
          <a:bodyPr vert="horz" wrap="square" lIns="0" tIns="12700" rIns="0" bIns="0" rtlCol="0">
            <a:spAutoFit/>
          </a:bodyPr>
          <a:lstStyle/>
          <a:p>
            <a:pPr marL="12700" algn="just">
              <a:lnSpc>
                <a:spcPct val="100000"/>
              </a:lnSpc>
              <a:spcBef>
                <a:spcPts val="100"/>
              </a:spcBef>
            </a:pPr>
            <a:r>
              <a:rPr sz="1050" b="1" spc="-45" dirty="0">
                <a:solidFill>
                  <a:schemeClr val="accent1"/>
                </a:solidFill>
                <a:latin typeface="Tahoma"/>
                <a:cs typeface="Tahoma"/>
              </a:rPr>
              <a:t>3D</a:t>
            </a:r>
            <a:r>
              <a:rPr sz="1050" b="1" spc="-35" dirty="0">
                <a:solidFill>
                  <a:schemeClr val="accent1"/>
                </a:solidFill>
                <a:latin typeface="Tahoma"/>
                <a:cs typeface="Tahoma"/>
              </a:rPr>
              <a:t> </a:t>
            </a:r>
            <a:r>
              <a:rPr sz="1050" b="1" dirty="0">
                <a:solidFill>
                  <a:schemeClr val="accent1"/>
                </a:solidFill>
                <a:latin typeface="Tahoma"/>
                <a:cs typeface="Tahoma"/>
              </a:rPr>
              <a:t>t</a:t>
            </a:r>
            <a:r>
              <a:rPr sz="1050" b="1" spc="10" dirty="0">
                <a:solidFill>
                  <a:schemeClr val="accent1"/>
                </a:solidFill>
                <a:latin typeface="Tahoma"/>
                <a:cs typeface="Tahoma"/>
              </a:rPr>
              <a:t>o</a:t>
            </a:r>
            <a:r>
              <a:rPr sz="1050" b="1" spc="-35" dirty="0">
                <a:solidFill>
                  <a:schemeClr val="accent1"/>
                </a:solidFill>
                <a:latin typeface="Tahoma"/>
                <a:cs typeface="Tahoma"/>
              </a:rPr>
              <a:t> </a:t>
            </a:r>
            <a:r>
              <a:rPr sz="1050" b="1" spc="-45" dirty="0">
                <a:solidFill>
                  <a:schemeClr val="accent1"/>
                </a:solidFill>
                <a:latin typeface="Tahoma"/>
                <a:cs typeface="Tahoma"/>
              </a:rPr>
              <a:t>2D</a:t>
            </a:r>
            <a:r>
              <a:rPr sz="1050" b="1" spc="-35" dirty="0">
                <a:solidFill>
                  <a:schemeClr val="accent1"/>
                </a:solidFill>
                <a:latin typeface="Tahoma"/>
                <a:cs typeface="Tahoma"/>
              </a:rPr>
              <a:t> </a:t>
            </a:r>
            <a:r>
              <a:rPr sz="1050" b="1" spc="-5" dirty="0">
                <a:solidFill>
                  <a:schemeClr val="accent1"/>
                </a:solidFill>
                <a:latin typeface="Tahoma"/>
                <a:cs typeface="Tahoma"/>
              </a:rPr>
              <a:t>Conversion</a:t>
            </a:r>
            <a:endParaRPr sz="1050" dirty="0">
              <a:solidFill>
                <a:schemeClr val="accent1"/>
              </a:solidFill>
              <a:latin typeface="Tahoma"/>
              <a:cs typeface="Tahoma"/>
            </a:endParaRPr>
          </a:p>
          <a:p>
            <a:pPr marL="12700" marR="5080" algn="just">
              <a:lnSpc>
                <a:spcPct val="120000"/>
              </a:lnSpc>
              <a:spcBef>
                <a:spcPts val="850"/>
              </a:spcBef>
            </a:pPr>
            <a:r>
              <a:rPr sz="800" spc="15" dirty="0">
                <a:solidFill>
                  <a:schemeClr val="accent2"/>
                </a:solidFill>
                <a:cs typeface="Arial"/>
              </a:rPr>
              <a:t>There</a:t>
            </a:r>
            <a:r>
              <a:rPr sz="800" spc="20" dirty="0">
                <a:solidFill>
                  <a:schemeClr val="accent2"/>
                </a:solidFill>
                <a:cs typeface="Arial"/>
              </a:rPr>
              <a:t> </a:t>
            </a:r>
            <a:r>
              <a:rPr sz="800" spc="5" dirty="0">
                <a:solidFill>
                  <a:schemeClr val="accent2"/>
                </a:solidFill>
                <a:cs typeface="Arial"/>
              </a:rPr>
              <a:t>is</a:t>
            </a:r>
            <a:r>
              <a:rPr sz="800" spc="10" dirty="0">
                <a:solidFill>
                  <a:schemeClr val="accent2"/>
                </a:solidFill>
                <a:cs typeface="Arial"/>
              </a:rPr>
              <a:t> </a:t>
            </a:r>
            <a:r>
              <a:rPr sz="800" spc="30" dirty="0">
                <a:solidFill>
                  <a:schemeClr val="accent2"/>
                </a:solidFill>
                <a:cs typeface="Arial"/>
              </a:rPr>
              <a:t>an</a:t>
            </a:r>
            <a:r>
              <a:rPr sz="800" spc="35" dirty="0">
                <a:solidFill>
                  <a:schemeClr val="accent2"/>
                </a:solidFill>
                <a:cs typeface="Arial"/>
              </a:rPr>
              <a:t> </a:t>
            </a:r>
            <a:r>
              <a:rPr sz="800" spc="40" dirty="0">
                <a:solidFill>
                  <a:schemeClr val="accent2"/>
                </a:solidFill>
                <a:cs typeface="Arial"/>
              </a:rPr>
              <a:t>immense</a:t>
            </a:r>
            <a:r>
              <a:rPr sz="800" spc="45" dirty="0">
                <a:solidFill>
                  <a:schemeClr val="accent2"/>
                </a:solidFill>
                <a:cs typeface="Arial"/>
              </a:rPr>
              <a:t> </a:t>
            </a:r>
            <a:r>
              <a:rPr sz="800" spc="30" dirty="0">
                <a:solidFill>
                  <a:schemeClr val="accent2"/>
                </a:solidFill>
                <a:cs typeface="Arial"/>
              </a:rPr>
              <a:t>need</a:t>
            </a:r>
            <a:r>
              <a:rPr sz="800" spc="35" dirty="0">
                <a:solidFill>
                  <a:schemeClr val="accent2"/>
                </a:solidFill>
                <a:cs typeface="Arial"/>
              </a:rPr>
              <a:t> </a:t>
            </a:r>
            <a:r>
              <a:rPr sz="800" spc="40" dirty="0">
                <a:solidFill>
                  <a:schemeClr val="accent2"/>
                </a:solidFill>
                <a:cs typeface="Arial"/>
              </a:rPr>
              <a:t>in</a:t>
            </a:r>
            <a:r>
              <a:rPr sz="800" spc="45" dirty="0">
                <a:solidFill>
                  <a:schemeClr val="accent2"/>
                </a:solidFill>
                <a:cs typeface="Arial"/>
              </a:rPr>
              <a:t> the</a:t>
            </a:r>
            <a:r>
              <a:rPr sz="800" spc="50" dirty="0">
                <a:solidFill>
                  <a:schemeClr val="accent2"/>
                </a:solidFill>
                <a:cs typeface="Arial"/>
              </a:rPr>
              <a:t> </a:t>
            </a:r>
            <a:r>
              <a:rPr sz="800" spc="40" dirty="0">
                <a:solidFill>
                  <a:schemeClr val="accent2"/>
                </a:solidFill>
                <a:cs typeface="Arial"/>
              </a:rPr>
              <a:t>industry</a:t>
            </a:r>
            <a:r>
              <a:rPr sz="800" spc="45" dirty="0">
                <a:solidFill>
                  <a:schemeClr val="accent2"/>
                </a:solidFill>
                <a:cs typeface="Arial"/>
              </a:rPr>
              <a:t> </a:t>
            </a:r>
            <a:r>
              <a:rPr sz="800" spc="55" dirty="0">
                <a:solidFill>
                  <a:schemeClr val="accent2"/>
                </a:solidFill>
                <a:cs typeface="Arial"/>
              </a:rPr>
              <a:t>for </a:t>
            </a:r>
            <a:r>
              <a:rPr sz="800" spc="60" dirty="0">
                <a:solidFill>
                  <a:schemeClr val="accent2"/>
                </a:solidFill>
                <a:cs typeface="Arial"/>
              </a:rPr>
              <a:t> </a:t>
            </a:r>
            <a:r>
              <a:rPr sz="800" spc="40" dirty="0">
                <a:solidFill>
                  <a:schemeClr val="accent2"/>
                </a:solidFill>
                <a:cs typeface="Arial"/>
              </a:rPr>
              <a:t>development</a:t>
            </a:r>
            <a:r>
              <a:rPr sz="800" spc="10" dirty="0">
                <a:solidFill>
                  <a:schemeClr val="accent2"/>
                </a:solidFill>
                <a:cs typeface="Arial"/>
              </a:rPr>
              <a:t> </a:t>
            </a:r>
            <a:r>
              <a:rPr sz="800" spc="50" dirty="0">
                <a:solidFill>
                  <a:schemeClr val="accent2"/>
                </a:solidFill>
                <a:cs typeface="Arial"/>
              </a:rPr>
              <a:t>of</a:t>
            </a:r>
            <a:r>
              <a:rPr sz="800" spc="15" dirty="0">
                <a:solidFill>
                  <a:schemeClr val="accent2"/>
                </a:solidFill>
                <a:cs typeface="Arial"/>
              </a:rPr>
              <a:t> 2D </a:t>
            </a:r>
            <a:r>
              <a:rPr sz="800" spc="30" dirty="0">
                <a:solidFill>
                  <a:schemeClr val="accent2"/>
                </a:solidFill>
                <a:cs typeface="Arial"/>
              </a:rPr>
              <a:t>drawings</a:t>
            </a:r>
            <a:r>
              <a:rPr sz="800" spc="15" dirty="0">
                <a:solidFill>
                  <a:schemeClr val="accent2"/>
                </a:solidFill>
                <a:cs typeface="Arial"/>
              </a:rPr>
              <a:t> </a:t>
            </a:r>
            <a:r>
              <a:rPr sz="800" spc="65" dirty="0">
                <a:solidFill>
                  <a:schemeClr val="accent2"/>
                </a:solidFill>
                <a:cs typeface="Arial"/>
              </a:rPr>
              <a:t>from</a:t>
            </a:r>
            <a:r>
              <a:rPr sz="800" spc="15" dirty="0">
                <a:solidFill>
                  <a:schemeClr val="accent2"/>
                </a:solidFill>
                <a:cs typeface="Arial"/>
              </a:rPr>
              <a:t> </a:t>
            </a:r>
            <a:r>
              <a:rPr sz="800" spc="45" dirty="0">
                <a:solidFill>
                  <a:schemeClr val="accent2"/>
                </a:solidFill>
                <a:cs typeface="Arial"/>
              </a:rPr>
              <a:t>the</a:t>
            </a:r>
            <a:r>
              <a:rPr sz="800" spc="15" dirty="0">
                <a:solidFill>
                  <a:schemeClr val="accent2"/>
                </a:solidFill>
                <a:cs typeface="Arial"/>
              </a:rPr>
              <a:t> </a:t>
            </a:r>
            <a:r>
              <a:rPr sz="800" spc="30" dirty="0">
                <a:solidFill>
                  <a:schemeClr val="accent2"/>
                </a:solidFill>
                <a:cs typeface="Arial"/>
              </a:rPr>
              <a:t>models</a:t>
            </a:r>
            <a:r>
              <a:rPr sz="800" spc="10" dirty="0">
                <a:solidFill>
                  <a:schemeClr val="accent2"/>
                </a:solidFill>
                <a:cs typeface="Arial"/>
              </a:rPr>
              <a:t> </a:t>
            </a:r>
            <a:r>
              <a:rPr sz="800" spc="30" dirty="0">
                <a:solidFill>
                  <a:schemeClr val="accent2"/>
                </a:solidFill>
                <a:cs typeface="Arial"/>
              </a:rPr>
              <a:t>generated </a:t>
            </a:r>
            <a:r>
              <a:rPr sz="800" spc="-210" dirty="0">
                <a:solidFill>
                  <a:schemeClr val="accent2"/>
                </a:solidFill>
                <a:cs typeface="Arial"/>
              </a:rPr>
              <a:t> </a:t>
            </a:r>
            <a:r>
              <a:rPr sz="800" spc="30" dirty="0">
                <a:solidFill>
                  <a:schemeClr val="accent2"/>
                </a:solidFill>
                <a:cs typeface="Arial"/>
              </a:rPr>
              <a:t>by</a:t>
            </a:r>
            <a:r>
              <a:rPr sz="800" spc="35" dirty="0">
                <a:solidFill>
                  <a:schemeClr val="accent2"/>
                </a:solidFill>
                <a:cs typeface="Arial"/>
              </a:rPr>
              <a:t> </a:t>
            </a:r>
            <a:r>
              <a:rPr sz="800" spc="20" dirty="0">
                <a:solidFill>
                  <a:schemeClr val="accent2"/>
                </a:solidFill>
                <a:cs typeface="Arial"/>
              </a:rPr>
              <a:t>designers.</a:t>
            </a:r>
            <a:r>
              <a:rPr sz="800" spc="25" dirty="0">
                <a:solidFill>
                  <a:schemeClr val="accent2"/>
                </a:solidFill>
                <a:cs typeface="Arial"/>
              </a:rPr>
              <a:t> </a:t>
            </a:r>
            <a:r>
              <a:rPr sz="800" spc="5" dirty="0">
                <a:solidFill>
                  <a:schemeClr val="accent2"/>
                </a:solidFill>
                <a:cs typeface="Arial"/>
              </a:rPr>
              <a:t>Typically</a:t>
            </a:r>
            <a:r>
              <a:rPr sz="800" spc="10" dirty="0">
                <a:solidFill>
                  <a:schemeClr val="accent2"/>
                </a:solidFill>
                <a:cs typeface="Arial"/>
              </a:rPr>
              <a:t> </a:t>
            </a:r>
            <a:r>
              <a:rPr sz="800" spc="55" dirty="0">
                <a:solidFill>
                  <a:schemeClr val="accent2"/>
                </a:solidFill>
                <a:cs typeface="Arial"/>
              </a:rPr>
              <a:t>for</a:t>
            </a:r>
            <a:r>
              <a:rPr sz="800" spc="60" dirty="0">
                <a:solidFill>
                  <a:schemeClr val="accent2"/>
                </a:solidFill>
                <a:cs typeface="Arial"/>
              </a:rPr>
              <a:t> </a:t>
            </a:r>
            <a:r>
              <a:rPr sz="800" spc="20" dirty="0">
                <a:solidFill>
                  <a:schemeClr val="accent2"/>
                </a:solidFill>
                <a:cs typeface="Arial"/>
              </a:rPr>
              <a:t>reverse</a:t>
            </a:r>
            <a:r>
              <a:rPr sz="800" spc="25" dirty="0">
                <a:solidFill>
                  <a:schemeClr val="accent2"/>
                </a:solidFill>
                <a:cs typeface="Arial"/>
              </a:rPr>
              <a:t> engineered</a:t>
            </a:r>
            <a:r>
              <a:rPr sz="800" spc="30" dirty="0">
                <a:solidFill>
                  <a:schemeClr val="accent2"/>
                </a:solidFill>
                <a:cs typeface="Arial"/>
              </a:rPr>
              <a:t> </a:t>
            </a:r>
            <a:r>
              <a:rPr sz="800" spc="35" dirty="0">
                <a:solidFill>
                  <a:schemeClr val="accent2"/>
                </a:solidFill>
                <a:cs typeface="Arial"/>
              </a:rPr>
              <a:t>and </a:t>
            </a:r>
            <a:r>
              <a:rPr sz="800" spc="40" dirty="0">
                <a:solidFill>
                  <a:schemeClr val="accent2"/>
                </a:solidFill>
                <a:cs typeface="Arial"/>
              </a:rPr>
              <a:t> </a:t>
            </a:r>
            <a:r>
              <a:rPr sz="800" spc="25" dirty="0">
                <a:solidFill>
                  <a:schemeClr val="accent2"/>
                </a:solidFill>
                <a:cs typeface="Arial"/>
              </a:rPr>
              <a:t>concept models, </a:t>
            </a:r>
            <a:r>
              <a:rPr sz="800" spc="40" dirty="0">
                <a:solidFill>
                  <a:schemeClr val="accent2"/>
                </a:solidFill>
                <a:cs typeface="Arial"/>
              </a:rPr>
              <a:t>there </a:t>
            </a:r>
            <a:r>
              <a:rPr sz="800" spc="5" dirty="0">
                <a:solidFill>
                  <a:schemeClr val="accent2"/>
                </a:solidFill>
                <a:cs typeface="Arial"/>
              </a:rPr>
              <a:t>is a </a:t>
            </a:r>
            <a:r>
              <a:rPr sz="800" spc="30" dirty="0">
                <a:solidFill>
                  <a:schemeClr val="accent2"/>
                </a:solidFill>
                <a:cs typeface="Arial"/>
              </a:rPr>
              <a:t>need </a:t>
            </a:r>
            <a:r>
              <a:rPr sz="800" spc="55" dirty="0">
                <a:solidFill>
                  <a:schemeClr val="accent2"/>
                </a:solidFill>
                <a:cs typeface="Arial"/>
              </a:rPr>
              <a:t>to </a:t>
            </a:r>
            <a:r>
              <a:rPr sz="800" spc="20" dirty="0">
                <a:solidFill>
                  <a:schemeClr val="accent2"/>
                </a:solidFill>
                <a:cs typeface="Arial"/>
              </a:rPr>
              <a:t>create </a:t>
            </a:r>
            <a:r>
              <a:rPr sz="800" spc="45" dirty="0">
                <a:solidFill>
                  <a:schemeClr val="accent2"/>
                </a:solidFill>
                <a:cs typeface="Arial"/>
              </a:rPr>
              <a:t>product </a:t>
            </a:r>
            <a:r>
              <a:rPr sz="800" spc="35" dirty="0">
                <a:solidFill>
                  <a:schemeClr val="accent2"/>
                </a:solidFill>
                <a:cs typeface="Arial"/>
              </a:rPr>
              <a:t>and </a:t>
            </a:r>
            <a:r>
              <a:rPr sz="800" spc="40" dirty="0">
                <a:solidFill>
                  <a:schemeClr val="accent2"/>
                </a:solidFill>
                <a:cs typeface="Arial"/>
              </a:rPr>
              <a:t> </a:t>
            </a:r>
            <a:r>
              <a:rPr sz="800" spc="35" dirty="0">
                <a:solidFill>
                  <a:schemeClr val="accent2"/>
                </a:solidFill>
                <a:cs typeface="Arial"/>
              </a:rPr>
              <a:t>manufacturing </a:t>
            </a:r>
            <a:r>
              <a:rPr sz="800" spc="30" dirty="0">
                <a:solidFill>
                  <a:schemeClr val="accent2"/>
                </a:solidFill>
                <a:cs typeface="Arial"/>
              </a:rPr>
              <a:t>drawings </a:t>
            </a:r>
            <a:r>
              <a:rPr sz="800" spc="-5" dirty="0">
                <a:solidFill>
                  <a:schemeClr val="accent2"/>
                </a:solidFill>
                <a:cs typeface="Arial"/>
              </a:rPr>
              <a:t>as </a:t>
            </a:r>
            <a:r>
              <a:rPr sz="800" spc="45" dirty="0">
                <a:solidFill>
                  <a:schemeClr val="accent2"/>
                </a:solidFill>
                <a:cs typeface="Arial"/>
              </a:rPr>
              <a:t>per the </a:t>
            </a:r>
            <a:r>
              <a:rPr sz="800" spc="25" dirty="0">
                <a:solidFill>
                  <a:schemeClr val="accent2"/>
                </a:solidFill>
                <a:cs typeface="Arial"/>
              </a:rPr>
              <a:t>sample </a:t>
            </a:r>
            <a:r>
              <a:rPr sz="800" spc="30" dirty="0">
                <a:solidFill>
                  <a:schemeClr val="accent2"/>
                </a:solidFill>
                <a:cs typeface="Arial"/>
              </a:rPr>
              <a:t>drawings </a:t>
            </a:r>
            <a:r>
              <a:rPr sz="800" spc="55" dirty="0">
                <a:solidFill>
                  <a:schemeClr val="accent2"/>
                </a:solidFill>
                <a:cs typeface="Arial"/>
              </a:rPr>
              <a:t>or </a:t>
            </a:r>
            <a:r>
              <a:rPr sz="800" spc="60" dirty="0">
                <a:solidFill>
                  <a:schemeClr val="accent2"/>
                </a:solidFill>
                <a:cs typeface="Arial"/>
              </a:rPr>
              <a:t> </a:t>
            </a:r>
            <a:r>
              <a:rPr sz="800" spc="35" dirty="0">
                <a:solidFill>
                  <a:schemeClr val="accent2"/>
                </a:solidFill>
                <a:cs typeface="Arial"/>
              </a:rPr>
              <a:t>drawing</a:t>
            </a:r>
            <a:r>
              <a:rPr sz="800" spc="-5" dirty="0">
                <a:solidFill>
                  <a:schemeClr val="accent2"/>
                </a:solidFill>
                <a:cs typeface="Arial"/>
              </a:rPr>
              <a:t> </a:t>
            </a:r>
            <a:r>
              <a:rPr sz="800" spc="35" dirty="0">
                <a:solidFill>
                  <a:schemeClr val="accent2"/>
                </a:solidFill>
                <a:cs typeface="Arial"/>
              </a:rPr>
              <a:t>generation</a:t>
            </a:r>
            <a:r>
              <a:rPr sz="800" spc="-5" dirty="0">
                <a:solidFill>
                  <a:schemeClr val="accent2"/>
                </a:solidFill>
                <a:cs typeface="Arial"/>
              </a:rPr>
              <a:t> </a:t>
            </a:r>
            <a:r>
              <a:rPr sz="800" spc="20" dirty="0">
                <a:solidFill>
                  <a:schemeClr val="accent2"/>
                </a:solidFill>
                <a:cs typeface="Arial"/>
              </a:rPr>
              <a:t>standards.</a:t>
            </a:r>
            <a:r>
              <a:rPr sz="800" spc="-10" dirty="0">
                <a:solidFill>
                  <a:schemeClr val="accent2"/>
                </a:solidFill>
                <a:cs typeface="Arial"/>
              </a:rPr>
              <a:t> </a:t>
            </a:r>
            <a:r>
              <a:rPr lang="en-IN" sz="800" spc="20" dirty="0">
                <a:solidFill>
                  <a:schemeClr val="accent2"/>
                </a:solidFill>
                <a:cs typeface="Arial"/>
              </a:rPr>
              <a:t>Toolabs</a:t>
            </a:r>
            <a:r>
              <a:rPr sz="800" spc="-5" dirty="0">
                <a:solidFill>
                  <a:schemeClr val="accent2"/>
                </a:solidFill>
                <a:cs typeface="Arial"/>
              </a:rPr>
              <a:t> </a:t>
            </a:r>
            <a:r>
              <a:rPr sz="800" spc="25" dirty="0">
                <a:solidFill>
                  <a:schemeClr val="accent2"/>
                </a:solidFill>
                <a:cs typeface="Arial"/>
              </a:rPr>
              <a:t>helps</a:t>
            </a:r>
            <a:r>
              <a:rPr sz="800" spc="-5" dirty="0">
                <a:solidFill>
                  <a:schemeClr val="accent2"/>
                </a:solidFill>
                <a:cs typeface="Arial"/>
              </a:rPr>
              <a:t> </a:t>
            </a:r>
            <a:r>
              <a:rPr sz="800" spc="25" dirty="0">
                <a:solidFill>
                  <a:schemeClr val="accent2"/>
                </a:solidFill>
                <a:cs typeface="Arial"/>
              </a:rPr>
              <a:t>companies</a:t>
            </a:r>
            <a:r>
              <a:rPr sz="800" spc="-5" dirty="0">
                <a:solidFill>
                  <a:schemeClr val="accent2"/>
                </a:solidFill>
                <a:cs typeface="Arial"/>
              </a:rPr>
              <a:t> </a:t>
            </a:r>
            <a:r>
              <a:rPr sz="800" spc="40" dirty="0">
                <a:solidFill>
                  <a:schemeClr val="accent2"/>
                </a:solidFill>
                <a:cs typeface="Arial"/>
              </a:rPr>
              <a:t>in </a:t>
            </a:r>
            <a:r>
              <a:rPr sz="800" spc="-210" dirty="0">
                <a:solidFill>
                  <a:schemeClr val="accent2"/>
                </a:solidFill>
                <a:cs typeface="Arial"/>
              </a:rPr>
              <a:t> </a:t>
            </a:r>
            <a:r>
              <a:rPr sz="800" spc="35" dirty="0">
                <a:solidFill>
                  <a:schemeClr val="accent2"/>
                </a:solidFill>
                <a:cs typeface="Arial"/>
              </a:rPr>
              <a:t>this </a:t>
            </a:r>
            <a:r>
              <a:rPr sz="800" spc="25" dirty="0">
                <a:solidFill>
                  <a:schemeClr val="accent2"/>
                </a:solidFill>
                <a:cs typeface="Arial"/>
              </a:rPr>
              <a:t>niche </a:t>
            </a:r>
            <a:r>
              <a:rPr sz="800" spc="20" dirty="0">
                <a:solidFill>
                  <a:schemeClr val="accent2"/>
                </a:solidFill>
                <a:cs typeface="Arial"/>
              </a:rPr>
              <a:t>area </a:t>
            </a:r>
            <a:r>
              <a:rPr sz="800" spc="30" dirty="0">
                <a:solidFill>
                  <a:schemeClr val="accent2"/>
                </a:solidFill>
                <a:cs typeface="Arial"/>
              </a:rPr>
              <a:t>by </a:t>
            </a:r>
            <a:r>
              <a:rPr sz="800" spc="35" dirty="0">
                <a:solidFill>
                  <a:schemeClr val="accent2"/>
                </a:solidFill>
                <a:cs typeface="Arial"/>
              </a:rPr>
              <a:t>providing </a:t>
            </a:r>
            <a:r>
              <a:rPr sz="800" spc="30" dirty="0">
                <a:solidFill>
                  <a:schemeClr val="accent2"/>
                </a:solidFill>
                <a:cs typeface="Arial"/>
              </a:rPr>
              <a:t>deep </a:t>
            </a:r>
            <a:r>
              <a:rPr sz="800" spc="25" dirty="0">
                <a:solidFill>
                  <a:schemeClr val="accent2"/>
                </a:solidFill>
                <a:cs typeface="Arial"/>
              </a:rPr>
              <a:t>engineering </a:t>
            </a:r>
            <a:r>
              <a:rPr sz="800" spc="35" dirty="0">
                <a:solidFill>
                  <a:schemeClr val="accent2"/>
                </a:solidFill>
                <a:cs typeface="Arial"/>
              </a:rPr>
              <a:t>and </a:t>
            </a:r>
            <a:r>
              <a:rPr sz="800" spc="-25" dirty="0">
                <a:solidFill>
                  <a:schemeClr val="accent2"/>
                </a:solidFill>
                <a:cs typeface="Arial"/>
              </a:rPr>
              <a:t>CAD </a:t>
            </a:r>
            <a:r>
              <a:rPr sz="800" spc="-20" dirty="0">
                <a:solidFill>
                  <a:schemeClr val="accent2"/>
                </a:solidFill>
                <a:cs typeface="Arial"/>
              </a:rPr>
              <a:t> </a:t>
            </a:r>
            <a:r>
              <a:rPr sz="800" spc="45" dirty="0">
                <a:solidFill>
                  <a:schemeClr val="accent2"/>
                </a:solidFill>
                <a:cs typeface="Arial"/>
              </a:rPr>
              <a:t>tool</a:t>
            </a:r>
            <a:r>
              <a:rPr sz="800" spc="-15" dirty="0">
                <a:solidFill>
                  <a:schemeClr val="accent2"/>
                </a:solidFill>
                <a:cs typeface="Arial"/>
              </a:rPr>
              <a:t> </a:t>
            </a:r>
            <a:r>
              <a:rPr sz="800" spc="25" dirty="0">
                <a:solidFill>
                  <a:schemeClr val="accent2"/>
                </a:solidFill>
                <a:cs typeface="Arial"/>
              </a:rPr>
              <a:t>expertise</a:t>
            </a:r>
            <a:r>
              <a:rPr sz="800" spc="-15" dirty="0">
                <a:solidFill>
                  <a:schemeClr val="accent2"/>
                </a:solidFill>
                <a:cs typeface="Arial"/>
              </a:rPr>
              <a:t> </a:t>
            </a:r>
            <a:r>
              <a:rPr sz="800" spc="55" dirty="0">
                <a:solidFill>
                  <a:schemeClr val="accent2"/>
                </a:solidFill>
                <a:cs typeface="Arial"/>
              </a:rPr>
              <a:t>for</a:t>
            </a:r>
            <a:r>
              <a:rPr sz="800" spc="-10" dirty="0">
                <a:solidFill>
                  <a:schemeClr val="accent2"/>
                </a:solidFill>
                <a:cs typeface="Arial"/>
              </a:rPr>
              <a:t> </a:t>
            </a:r>
            <a:r>
              <a:rPr sz="800" spc="25" dirty="0">
                <a:solidFill>
                  <a:schemeClr val="accent2"/>
                </a:solidFill>
                <a:cs typeface="Arial"/>
              </a:rPr>
              <a:t>delivery</a:t>
            </a:r>
            <a:r>
              <a:rPr sz="800" spc="-10" dirty="0">
                <a:solidFill>
                  <a:schemeClr val="accent2"/>
                </a:solidFill>
                <a:cs typeface="Arial"/>
              </a:rPr>
              <a:t> </a:t>
            </a:r>
            <a:r>
              <a:rPr sz="800" spc="50" dirty="0">
                <a:solidFill>
                  <a:schemeClr val="accent2"/>
                </a:solidFill>
                <a:cs typeface="Arial"/>
              </a:rPr>
              <a:t>of</a:t>
            </a:r>
            <a:r>
              <a:rPr sz="800" spc="-15" dirty="0">
                <a:solidFill>
                  <a:schemeClr val="accent2"/>
                </a:solidFill>
                <a:cs typeface="Arial"/>
              </a:rPr>
              <a:t> </a:t>
            </a:r>
            <a:r>
              <a:rPr sz="800" spc="45" dirty="0">
                <a:solidFill>
                  <a:schemeClr val="accent2"/>
                </a:solidFill>
                <a:cs typeface="Arial"/>
              </a:rPr>
              <a:t>product</a:t>
            </a:r>
            <a:r>
              <a:rPr sz="800" spc="-10" dirty="0">
                <a:solidFill>
                  <a:schemeClr val="accent2"/>
                </a:solidFill>
                <a:cs typeface="Arial"/>
              </a:rPr>
              <a:t> </a:t>
            </a:r>
            <a:r>
              <a:rPr sz="800" spc="25" dirty="0">
                <a:solidFill>
                  <a:schemeClr val="accent2"/>
                </a:solidFill>
                <a:cs typeface="Arial"/>
              </a:rPr>
              <a:t>drawings.</a:t>
            </a:r>
            <a:endParaRPr sz="800" dirty="0">
              <a:solidFill>
                <a:schemeClr val="accent2"/>
              </a:solidFill>
              <a:cs typeface="Arial"/>
            </a:endParaRPr>
          </a:p>
        </p:txBody>
      </p:sp>
      <p:sp>
        <p:nvSpPr>
          <p:cNvPr id="13" name="object 10">
            <a:extLst>
              <a:ext uri="{FF2B5EF4-FFF2-40B4-BE49-F238E27FC236}">
                <a16:creationId xmlns:a16="http://schemas.microsoft.com/office/drawing/2014/main" id="{4018EBD9-BF3A-4494-AEB6-5491F8A80DFE}"/>
              </a:ext>
            </a:extLst>
          </p:cNvPr>
          <p:cNvSpPr txBox="1"/>
          <p:nvPr/>
        </p:nvSpPr>
        <p:spPr>
          <a:xfrm>
            <a:off x="470248" y="3813358"/>
            <a:ext cx="2799080" cy="1345433"/>
          </a:xfrm>
          <a:prstGeom prst="rect">
            <a:avLst/>
          </a:prstGeom>
        </p:spPr>
        <p:txBody>
          <a:bodyPr vert="horz" wrap="square" lIns="0" tIns="7620" rIns="0" bIns="0" rtlCol="0">
            <a:spAutoFit/>
          </a:bodyPr>
          <a:lstStyle/>
          <a:p>
            <a:pPr marL="12700" marR="1182370">
              <a:lnSpc>
                <a:spcPct val="103200"/>
              </a:lnSpc>
              <a:spcBef>
                <a:spcPts val="60"/>
              </a:spcBef>
            </a:pPr>
            <a:r>
              <a:rPr sz="1050" b="1" spc="-45" dirty="0">
                <a:solidFill>
                  <a:schemeClr val="accent1"/>
                </a:solidFill>
                <a:latin typeface="Tahoma"/>
                <a:cs typeface="Tahoma"/>
              </a:rPr>
              <a:t>3D</a:t>
            </a:r>
            <a:r>
              <a:rPr sz="1050" b="1" spc="-35" dirty="0">
                <a:solidFill>
                  <a:schemeClr val="accent1"/>
                </a:solidFill>
                <a:latin typeface="Tahoma"/>
                <a:cs typeface="Tahoma"/>
              </a:rPr>
              <a:t> </a:t>
            </a:r>
            <a:r>
              <a:rPr sz="1050" b="1" spc="5" dirty="0">
                <a:solidFill>
                  <a:schemeClr val="accent1"/>
                </a:solidFill>
                <a:latin typeface="Tahoma"/>
                <a:cs typeface="Tahoma"/>
              </a:rPr>
              <a:t>Parametric</a:t>
            </a:r>
            <a:r>
              <a:rPr sz="1050" b="1" spc="-35" dirty="0">
                <a:solidFill>
                  <a:schemeClr val="accent1"/>
                </a:solidFill>
                <a:latin typeface="Tahoma"/>
                <a:cs typeface="Tahoma"/>
              </a:rPr>
              <a:t> </a:t>
            </a:r>
            <a:r>
              <a:rPr sz="1050" b="1" spc="-15" dirty="0">
                <a:solidFill>
                  <a:schemeClr val="accent1"/>
                </a:solidFill>
                <a:latin typeface="Tahoma"/>
                <a:cs typeface="Tahoma"/>
              </a:rPr>
              <a:t>Solid</a:t>
            </a:r>
            <a:r>
              <a:rPr lang="en-IN" sz="1050" b="1" spc="-35" dirty="0">
                <a:solidFill>
                  <a:schemeClr val="accent1"/>
                </a:solidFill>
                <a:latin typeface="Tahoma"/>
                <a:cs typeface="Tahoma"/>
              </a:rPr>
              <a:t> </a:t>
            </a:r>
            <a:r>
              <a:rPr lang="en-IN" sz="1050" b="1" spc="5" dirty="0">
                <a:solidFill>
                  <a:schemeClr val="accent1"/>
                </a:solidFill>
                <a:latin typeface="Tahoma"/>
                <a:cs typeface="Tahoma"/>
              </a:rPr>
              <a:t>and </a:t>
            </a:r>
            <a:r>
              <a:rPr sz="1050" b="1" spc="5" dirty="0">
                <a:solidFill>
                  <a:schemeClr val="accent1"/>
                </a:solidFill>
                <a:latin typeface="Tahoma"/>
                <a:cs typeface="Tahoma"/>
              </a:rPr>
              <a:t> </a:t>
            </a:r>
            <a:r>
              <a:rPr sz="1050" b="1" spc="-10" dirty="0">
                <a:solidFill>
                  <a:schemeClr val="accent1"/>
                </a:solidFill>
                <a:latin typeface="Tahoma"/>
                <a:cs typeface="Tahoma"/>
              </a:rPr>
              <a:t>Surface</a:t>
            </a:r>
            <a:r>
              <a:rPr sz="1050" b="1" spc="-45" dirty="0">
                <a:solidFill>
                  <a:schemeClr val="accent1"/>
                </a:solidFill>
                <a:latin typeface="Tahoma"/>
                <a:cs typeface="Tahoma"/>
              </a:rPr>
              <a:t> </a:t>
            </a:r>
            <a:r>
              <a:rPr sz="1050" b="1" dirty="0">
                <a:solidFill>
                  <a:schemeClr val="accent1"/>
                </a:solidFill>
                <a:latin typeface="Tahoma"/>
                <a:cs typeface="Tahoma"/>
              </a:rPr>
              <a:t>Modeling</a:t>
            </a:r>
            <a:endParaRPr sz="1050" dirty="0">
              <a:solidFill>
                <a:schemeClr val="accent1"/>
              </a:solidFill>
              <a:latin typeface="Tahoma"/>
              <a:cs typeface="Tahoma"/>
            </a:endParaRPr>
          </a:p>
          <a:p>
            <a:pPr marL="12700" marR="5080" algn="just">
              <a:lnSpc>
                <a:spcPct val="120000"/>
              </a:lnSpc>
              <a:spcBef>
                <a:spcPts val="850"/>
              </a:spcBef>
            </a:pPr>
            <a:r>
              <a:rPr sz="800" spc="5" dirty="0">
                <a:solidFill>
                  <a:schemeClr val="accent2"/>
                </a:solidFill>
                <a:cs typeface="Arial"/>
              </a:rPr>
              <a:t>We </a:t>
            </a:r>
            <a:r>
              <a:rPr sz="800" spc="20" dirty="0">
                <a:solidFill>
                  <a:schemeClr val="accent2"/>
                </a:solidFill>
                <a:cs typeface="Arial"/>
              </a:rPr>
              <a:t>have </a:t>
            </a:r>
            <a:r>
              <a:rPr sz="800" spc="25" dirty="0">
                <a:solidFill>
                  <a:schemeClr val="accent2"/>
                </a:solidFill>
                <a:cs typeface="Arial"/>
              </a:rPr>
              <a:t>expertise </a:t>
            </a:r>
            <a:r>
              <a:rPr sz="800" spc="35" dirty="0">
                <a:solidFill>
                  <a:schemeClr val="accent2"/>
                </a:solidFill>
                <a:cs typeface="Arial"/>
              </a:rPr>
              <a:t>and </a:t>
            </a:r>
            <a:r>
              <a:rPr sz="800" spc="25" dirty="0">
                <a:solidFill>
                  <a:schemeClr val="accent2"/>
                </a:solidFill>
                <a:cs typeface="Arial"/>
              </a:rPr>
              <a:t>facility </a:t>
            </a:r>
            <a:r>
              <a:rPr sz="800" spc="55" dirty="0">
                <a:solidFill>
                  <a:schemeClr val="accent2"/>
                </a:solidFill>
                <a:cs typeface="Arial"/>
              </a:rPr>
              <a:t>to </a:t>
            </a:r>
            <a:r>
              <a:rPr sz="800" spc="25" dirty="0">
                <a:solidFill>
                  <a:schemeClr val="accent2"/>
                </a:solidFill>
                <a:cs typeface="Arial"/>
              </a:rPr>
              <a:t>generate </a:t>
            </a:r>
            <a:r>
              <a:rPr sz="800" spc="15" dirty="0">
                <a:solidFill>
                  <a:schemeClr val="accent2"/>
                </a:solidFill>
                <a:cs typeface="Arial"/>
              </a:rPr>
              <a:t>3D </a:t>
            </a:r>
            <a:r>
              <a:rPr sz="800" spc="35" dirty="0">
                <a:solidFill>
                  <a:schemeClr val="accent2"/>
                </a:solidFill>
                <a:cs typeface="Arial"/>
              </a:rPr>
              <a:t>feature </a:t>
            </a:r>
            <a:r>
              <a:rPr sz="800" spc="40" dirty="0">
                <a:solidFill>
                  <a:schemeClr val="accent2"/>
                </a:solidFill>
                <a:cs typeface="Arial"/>
              </a:rPr>
              <a:t> </a:t>
            </a:r>
            <a:r>
              <a:rPr sz="800" spc="20" dirty="0">
                <a:solidFill>
                  <a:schemeClr val="accent2"/>
                </a:solidFill>
                <a:cs typeface="Arial"/>
              </a:rPr>
              <a:t>based </a:t>
            </a:r>
            <a:r>
              <a:rPr sz="800" spc="35" dirty="0">
                <a:solidFill>
                  <a:schemeClr val="accent2"/>
                </a:solidFill>
                <a:cs typeface="Arial"/>
              </a:rPr>
              <a:t>parametric </a:t>
            </a:r>
            <a:r>
              <a:rPr sz="800" spc="30" dirty="0">
                <a:solidFill>
                  <a:schemeClr val="accent2"/>
                </a:solidFill>
                <a:cs typeface="Arial"/>
              </a:rPr>
              <a:t>models </a:t>
            </a:r>
            <a:r>
              <a:rPr sz="800" spc="35" dirty="0">
                <a:solidFill>
                  <a:schemeClr val="accent2"/>
                </a:solidFill>
                <a:cs typeface="Arial"/>
              </a:rPr>
              <a:t>(with </a:t>
            </a:r>
            <a:r>
              <a:rPr sz="800" spc="45" dirty="0">
                <a:solidFill>
                  <a:schemeClr val="accent2"/>
                </a:solidFill>
                <a:cs typeface="Arial"/>
              </a:rPr>
              <a:t>part </a:t>
            </a:r>
            <a:r>
              <a:rPr sz="800" spc="30" dirty="0">
                <a:solidFill>
                  <a:schemeClr val="accent2"/>
                </a:solidFill>
                <a:cs typeface="Arial"/>
              </a:rPr>
              <a:t>history) </a:t>
            </a:r>
            <a:r>
              <a:rPr sz="800" spc="55" dirty="0">
                <a:solidFill>
                  <a:schemeClr val="accent2"/>
                </a:solidFill>
                <a:cs typeface="Arial"/>
              </a:rPr>
              <a:t>for </a:t>
            </a:r>
            <a:r>
              <a:rPr sz="800" spc="5" dirty="0">
                <a:solidFill>
                  <a:schemeClr val="accent2"/>
                </a:solidFill>
                <a:cs typeface="Arial"/>
              </a:rPr>
              <a:t>casting, </a:t>
            </a:r>
            <a:r>
              <a:rPr sz="800" spc="10" dirty="0">
                <a:solidFill>
                  <a:schemeClr val="accent2"/>
                </a:solidFill>
                <a:cs typeface="Arial"/>
              </a:rPr>
              <a:t> </a:t>
            </a:r>
            <a:r>
              <a:rPr sz="800" spc="20" dirty="0">
                <a:solidFill>
                  <a:schemeClr val="accent2"/>
                </a:solidFill>
                <a:cs typeface="Arial"/>
              </a:rPr>
              <a:t>sheet </a:t>
            </a:r>
            <a:r>
              <a:rPr sz="800" spc="35" dirty="0">
                <a:solidFill>
                  <a:schemeClr val="accent2"/>
                </a:solidFill>
                <a:cs typeface="Arial"/>
              </a:rPr>
              <a:t>metal </a:t>
            </a:r>
            <a:r>
              <a:rPr sz="800" spc="30" dirty="0">
                <a:solidFill>
                  <a:schemeClr val="accent2"/>
                </a:solidFill>
                <a:cs typeface="Arial"/>
              </a:rPr>
              <a:t>components, </a:t>
            </a:r>
            <a:r>
              <a:rPr sz="800" spc="20" dirty="0">
                <a:solidFill>
                  <a:schemeClr val="accent2"/>
                </a:solidFill>
                <a:cs typeface="Arial"/>
              </a:rPr>
              <a:t>plastic </a:t>
            </a:r>
            <a:r>
              <a:rPr sz="800" spc="30" dirty="0">
                <a:solidFill>
                  <a:schemeClr val="accent2"/>
                </a:solidFill>
                <a:cs typeface="Arial"/>
              </a:rPr>
              <a:t>products, </a:t>
            </a:r>
            <a:r>
              <a:rPr sz="800" spc="10" dirty="0">
                <a:solidFill>
                  <a:schemeClr val="accent2"/>
                </a:solidFill>
                <a:cs typeface="Arial"/>
              </a:rPr>
              <a:t>etc. </a:t>
            </a:r>
            <a:r>
              <a:rPr sz="800" spc="5" dirty="0">
                <a:solidFill>
                  <a:schemeClr val="accent2"/>
                </a:solidFill>
                <a:cs typeface="Arial"/>
              </a:rPr>
              <a:t>We </a:t>
            </a:r>
            <a:r>
              <a:rPr sz="800" spc="40" dirty="0">
                <a:solidFill>
                  <a:schemeClr val="accent2"/>
                </a:solidFill>
                <a:cs typeface="Arial"/>
              </a:rPr>
              <a:t>bring </a:t>
            </a:r>
            <a:r>
              <a:rPr sz="800" spc="45" dirty="0">
                <a:solidFill>
                  <a:schemeClr val="accent2"/>
                </a:solidFill>
                <a:cs typeface="Arial"/>
              </a:rPr>
              <a:t> </a:t>
            </a:r>
            <a:r>
              <a:rPr sz="800" spc="40" dirty="0">
                <a:solidFill>
                  <a:schemeClr val="accent2"/>
                </a:solidFill>
                <a:cs typeface="Arial"/>
              </a:rPr>
              <a:t>in</a:t>
            </a:r>
            <a:r>
              <a:rPr sz="800" spc="-10" dirty="0">
                <a:solidFill>
                  <a:schemeClr val="accent2"/>
                </a:solidFill>
                <a:cs typeface="Arial"/>
              </a:rPr>
              <a:t> </a:t>
            </a:r>
            <a:r>
              <a:rPr sz="800" spc="20" dirty="0">
                <a:solidFill>
                  <a:schemeClr val="accent2"/>
                </a:solidFill>
                <a:cs typeface="Arial"/>
              </a:rPr>
              <a:t>value</a:t>
            </a:r>
            <a:r>
              <a:rPr sz="800" spc="-10" dirty="0">
                <a:solidFill>
                  <a:schemeClr val="accent2"/>
                </a:solidFill>
                <a:cs typeface="Arial"/>
              </a:rPr>
              <a:t> </a:t>
            </a:r>
            <a:r>
              <a:rPr sz="800" spc="30" dirty="0">
                <a:solidFill>
                  <a:schemeClr val="accent2"/>
                </a:solidFill>
                <a:cs typeface="Arial"/>
              </a:rPr>
              <a:t>by</a:t>
            </a:r>
            <a:r>
              <a:rPr sz="800" spc="-5" dirty="0">
                <a:solidFill>
                  <a:schemeClr val="accent2"/>
                </a:solidFill>
                <a:cs typeface="Arial"/>
              </a:rPr>
              <a:t> </a:t>
            </a:r>
            <a:r>
              <a:rPr sz="800" spc="30" dirty="0">
                <a:solidFill>
                  <a:schemeClr val="accent2"/>
                </a:solidFill>
                <a:cs typeface="Arial"/>
              </a:rPr>
              <a:t>generating</a:t>
            </a:r>
            <a:r>
              <a:rPr sz="800" spc="-10" dirty="0">
                <a:solidFill>
                  <a:schemeClr val="accent2"/>
                </a:solidFill>
                <a:cs typeface="Arial"/>
              </a:rPr>
              <a:t> </a:t>
            </a:r>
            <a:r>
              <a:rPr sz="800" spc="30" dirty="0">
                <a:solidFill>
                  <a:schemeClr val="accent2"/>
                </a:solidFill>
                <a:cs typeface="Arial"/>
              </a:rPr>
              <a:t>models</a:t>
            </a:r>
            <a:r>
              <a:rPr sz="800" spc="-15" dirty="0">
                <a:solidFill>
                  <a:schemeClr val="accent2"/>
                </a:solidFill>
                <a:cs typeface="Arial"/>
              </a:rPr>
              <a:t> </a:t>
            </a:r>
            <a:r>
              <a:rPr sz="800" spc="20" dirty="0">
                <a:solidFill>
                  <a:schemeClr val="accent2"/>
                </a:solidFill>
                <a:cs typeface="Arial"/>
              </a:rPr>
              <a:t>based</a:t>
            </a:r>
            <a:r>
              <a:rPr sz="800" spc="-5" dirty="0">
                <a:solidFill>
                  <a:schemeClr val="accent2"/>
                </a:solidFill>
                <a:cs typeface="Arial"/>
              </a:rPr>
              <a:t> </a:t>
            </a:r>
            <a:r>
              <a:rPr sz="800" spc="50" dirty="0">
                <a:solidFill>
                  <a:schemeClr val="accent2"/>
                </a:solidFill>
                <a:cs typeface="Arial"/>
              </a:rPr>
              <a:t>on</a:t>
            </a:r>
            <a:r>
              <a:rPr sz="800" spc="-15" dirty="0">
                <a:solidFill>
                  <a:schemeClr val="accent2"/>
                </a:solidFill>
                <a:cs typeface="Arial"/>
              </a:rPr>
              <a:t> </a:t>
            </a:r>
            <a:r>
              <a:rPr sz="800" spc="45" dirty="0">
                <a:solidFill>
                  <a:schemeClr val="accent2"/>
                </a:solidFill>
                <a:cs typeface="Arial"/>
              </a:rPr>
              <a:t>the</a:t>
            </a:r>
            <a:r>
              <a:rPr sz="800" spc="-15" dirty="0">
                <a:solidFill>
                  <a:schemeClr val="accent2"/>
                </a:solidFill>
                <a:cs typeface="Arial"/>
              </a:rPr>
              <a:t> </a:t>
            </a:r>
            <a:r>
              <a:rPr sz="800" spc="45" dirty="0">
                <a:solidFill>
                  <a:schemeClr val="accent2"/>
                </a:solidFill>
                <a:cs typeface="Arial"/>
              </a:rPr>
              <a:t>product</a:t>
            </a:r>
            <a:r>
              <a:rPr sz="800" spc="-5" dirty="0">
                <a:solidFill>
                  <a:schemeClr val="accent2"/>
                </a:solidFill>
                <a:cs typeface="Arial"/>
              </a:rPr>
              <a:t> </a:t>
            </a:r>
            <a:r>
              <a:rPr sz="800" spc="15" dirty="0">
                <a:solidFill>
                  <a:schemeClr val="accent2"/>
                </a:solidFill>
                <a:cs typeface="Arial"/>
              </a:rPr>
              <a:t>idea, </a:t>
            </a:r>
            <a:r>
              <a:rPr sz="800" spc="-210" dirty="0">
                <a:solidFill>
                  <a:schemeClr val="accent2"/>
                </a:solidFill>
                <a:cs typeface="Arial"/>
              </a:rPr>
              <a:t> </a:t>
            </a:r>
            <a:r>
              <a:rPr sz="800" spc="25" dirty="0">
                <a:solidFill>
                  <a:schemeClr val="accent2"/>
                </a:solidFill>
                <a:cs typeface="Arial"/>
              </a:rPr>
              <a:t>arriving</a:t>
            </a:r>
            <a:r>
              <a:rPr sz="800" spc="30" dirty="0">
                <a:solidFill>
                  <a:schemeClr val="accent2"/>
                </a:solidFill>
                <a:cs typeface="Arial"/>
              </a:rPr>
              <a:t> at</a:t>
            </a:r>
            <a:r>
              <a:rPr sz="800" spc="35" dirty="0">
                <a:solidFill>
                  <a:schemeClr val="accent2"/>
                </a:solidFill>
                <a:cs typeface="Arial"/>
              </a:rPr>
              <a:t> </a:t>
            </a:r>
            <a:r>
              <a:rPr sz="800" spc="25" dirty="0">
                <a:solidFill>
                  <a:schemeClr val="accent2"/>
                </a:solidFill>
                <a:cs typeface="Arial"/>
              </a:rPr>
              <a:t>various</a:t>
            </a:r>
            <a:r>
              <a:rPr sz="800" spc="30" dirty="0">
                <a:solidFill>
                  <a:schemeClr val="accent2"/>
                </a:solidFill>
                <a:cs typeface="Arial"/>
              </a:rPr>
              <a:t> </a:t>
            </a:r>
            <a:r>
              <a:rPr sz="800" spc="25" dirty="0">
                <a:solidFill>
                  <a:schemeClr val="accent2"/>
                </a:solidFill>
                <a:cs typeface="Arial"/>
              </a:rPr>
              <a:t>concept</a:t>
            </a:r>
            <a:r>
              <a:rPr sz="800" spc="30" dirty="0">
                <a:solidFill>
                  <a:schemeClr val="accent2"/>
                </a:solidFill>
                <a:cs typeface="Arial"/>
              </a:rPr>
              <a:t> models</a:t>
            </a:r>
            <a:r>
              <a:rPr sz="800" spc="35" dirty="0">
                <a:solidFill>
                  <a:schemeClr val="accent2"/>
                </a:solidFill>
                <a:cs typeface="Arial"/>
              </a:rPr>
              <a:t> and </a:t>
            </a:r>
            <a:r>
              <a:rPr sz="800" spc="40" dirty="0">
                <a:solidFill>
                  <a:schemeClr val="accent2"/>
                </a:solidFill>
                <a:cs typeface="Arial"/>
              </a:rPr>
              <a:t>incorporating </a:t>
            </a:r>
            <a:r>
              <a:rPr sz="800" spc="45" dirty="0">
                <a:solidFill>
                  <a:schemeClr val="accent2"/>
                </a:solidFill>
                <a:cs typeface="Arial"/>
              </a:rPr>
              <a:t> </a:t>
            </a:r>
            <a:r>
              <a:rPr sz="800" spc="35" dirty="0">
                <a:solidFill>
                  <a:schemeClr val="accent2"/>
                </a:solidFill>
                <a:cs typeface="Arial"/>
              </a:rPr>
              <a:t>functional</a:t>
            </a:r>
            <a:r>
              <a:rPr sz="800" spc="-10" dirty="0">
                <a:solidFill>
                  <a:schemeClr val="accent2"/>
                </a:solidFill>
                <a:cs typeface="Arial"/>
              </a:rPr>
              <a:t> </a:t>
            </a:r>
            <a:r>
              <a:rPr sz="800" spc="20" dirty="0">
                <a:solidFill>
                  <a:schemeClr val="accent2"/>
                </a:solidFill>
                <a:cs typeface="Arial"/>
              </a:rPr>
              <a:t>design</a:t>
            </a:r>
            <a:r>
              <a:rPr sz="800" spc="-5" dirty="0">
                <a:solidFill>
                  <a:schemeClr val="accent2"/>
                </a:solidFill>
                <a:cs typeface="Arial"/>
              </a:rPr>
              <a:t> </a:t>
            </a:r>
            <a:r>
              <a:rPr sz="800" spc="35" dirty="0">
                <a:solidFill>
                  <a:schemeClr val="accent2"/>
                </a:solidFill>
                <a:cs typeface="Arial"/>
              </a:rPr>
              <a:t>and</a:t>
            </a:r>
            <a:r>
              <a:rPr sz="800" spc="-15" dirty="0">
                <a:solidFill>
                  <a:schemeClr val="accent2"/>
                </a:solidFill>
                <a:cs typeface="Arial"/>
              </a:rPr>
              <a:t> </a:t>
            </a:r>
            <a:r>
              <a:rPr sz="800" spc="15" dirty="0">
                <a:solidFill>
                  <a:schemeClr val="accent2"/>
                </a:solidFill>
                <a:cs typeface="Arial"/>
              </a:rPr>
              <a:t>safety</a:t>
            </a:r>
            <a:r>
              <a:rPr sz="800" spc="-10" dirty="0">
                <a:solidFill>
                  <a:schemeClr val="accent2"/>
                </a:solidFill>
                <a:cs typeface="Arial"/>
              </a:rPr>
              <a:t> </a:t>
            </a:r>
            <a:r>
              <a:rPr sz="800" spc="25" dirty="0">
                <a:solidFill>
                  <a:schemeClr val="accent2"/>
                </a:solidFill>
                <a:cs typeface="Arial"/>
              </a:rPr>
              <a:t>standards.</a:t>
            </a:r>
            <a:endParaRPr sz="800" dirty="0">
              <a:solidFill>
                <a:schemeClr val="accent2"/>
              </a:solidFill>
              <a:cs typeface="Arial"/>
            </a:endParaRPr>
          </a:p>
        </p:txBody>
      </p:sp>
      <p:sp>
        <p:nvSpPr>
          <p:cNvPr id="14" name="object 11">
            <a:extLst>
              <a:ext uri="{FF2B5EF4-FFF2-40B4-BE49-F238E27FC236}">
                <a16:creationId xmlns:a16="http://schemas.microsoft.com/office/drawing/2014/main" id="{054DB01C-EFA6-452A-AE2F-7ADA9412B886}"/>
              </a:ext>
            </a:extLst>
          </p:cNvPr>
          <p:cNvSpPr txBox="1"/>
          <p:nvPr/>
        </p:nvSpPr>
        <p:spPr>
          <a:xfrm>
            <a:off x="3753078" y="1401934"/>
            <a:ext cx="2798445" cy="1622432"/>
          </a:xfrm>
          <a:prstGeom prst="rect">
            <a:avLst/>
          </a:prstGeom>
        </p:spPr>
        <p:txBody>
          <a:bodyPr vert="horz" wrap="square" lIns="0" tIns="12700" rIns="0" bIns="0" rtlCol="0">
            <a:spAutoFit/>
          </a:bodyPr>
          <a:lstStyle/>
          <a:p>
            <a:pPr marL="12700" algn="just">
              <a:lnSpc>
                <a:spcPct val="100000"/>
              </a:lnSpc>
              <a:spcBef>
                <a:spcPts val="100"/>
              </a:spcBef>
            </a:pPr>
            <a:r>
              <a:rPr sz="1050" b="1" spc="-10" dirty="0">
                <a:solidFill>
                  <a:schemeClr val="accent1"/>
                </a:solidFill>
                <a:latin typeface="Tahoma"/>
                <a:cs typeface="Tahoma"/>
              </a:rPr>
              <a:t>Surface</a:t>
            </a:r>
            <a:r>
              <a:rPr sz="1050" b="1" spc="-70" dirty="0">
                <a:solidFill>
                  <a:schemeClr val="accent1"/>
                </a:solidFill>
                <a:latin typeface="Tahoma"/>
                <a:cs typeface="Tahoma"/>
              </a:rPr>
              <a:t> </a:t>
            </a:r>
            <a:r>
              <a:rPr sz="1050" b="1" dirty="0">
                <a:solidFill>
                  <a:schemeClr val="accent1"/>
                </a:solidFill>
                <a:latin typeface="Tahoma"/>
                <a:cs typeface="Tahoma"/>
              </a:rPr>
              <a:t>Modeling</a:t>
            </a:r>
            <a:endParaRPr sz="1050" dirty="0">
              <a:solidFill>
                <a:schemeClr val="accent1"/>
              </a:solidFill>
              <a:latin typeface="Tahoma"/>
              <a:cs typeface="Tahoma"/>
            </a:endParaRPr>
          </a:p>
          <a:p>
            <a:pPr marL="12700" marR="5080" algn="just">
              <a:lnSpc>
                <a:spcPct val="120000"/>
              </a:lnSpc>
              <a:spcBef>
                <a:spcPts val="850"/>
              </a:spcBef>
            </a:pPr>
            <a:r>
              <a:rPr sz="800" spc="35" dirty="0">
                <a:solidFill>
                  <a:schemeClr val="accent2"/>
                </a:solidFill>
                <a:cs typeface="Arial"/>
              </a:rPr>
              <a:t>Innovation and </a:t>
            </a:r>
            <a:r>
              <a:rPr sz="800" spc="20" dirty="0">
                <a:solidFill>
                  <a:schemeClr val="accent2"/>
                </a:solidFill>
                <a:cs typeface="Arial"/>
              </a:rPr>
              <a:t>creativity </a:t>
            </a:r>
            <a:r>
              <a:rPr sz="800" spc="25" dirty="0">
                <a:solidFill>
                  <a:schemeClr val="accent2"/>
                </a:solidFill>
                <a:cs typeface="Arial"/>
              </a:rPr>
              <a:t>are </a:t>
            </a:r>
            <a:r>
              <a:rPr sz="800" spc="45" dirty="0">
                <a:solidFill>
                  <a:schemeClr val="accent2"/>
                </a:solidFill>
                <a:cs typeface="Arial"/>
              </a:rPr>
              <a:t>the </a:t>
            </a:r>
            <a:r>
              <a:rPr sz="800" spc="55" dirty="0">
                <a:solidFill>
                  <a:schemeClr val="accent2"/>
                </a:solidFill>
                <a:cs typeface="Arial"/>
              </a:rPr>
              <a:t>two </a:t>
            </a:r>
            <a:r>
              <a:rPr sz="800" spc="25" dirty="0">
                <a:solidFill>
                  <a:schemeClr val="accent2"/>
                </a:solidFill>
                <a:cs typeface="Arial"/>
              </a:rPr>
              <a:t>vital needs </a:t>
            </a:r>
            <a:r>
              <a:rPr sz="800" spc="50" dirty="0">
                <a:solidFill>
                  <a:schemeClr val="accent2"/>
                </a:solidFill>
                <a:cs typeface="Arial"/>
              </a:rPr>
              <a:t>of </a:t>
            </a:r>
            <a:r>
              <a:rPr sz="800" spc="45" dirty="0">
                <a:solidFill>
                  <a:schemeClr val="accent2"/>
                </a:solidFill>
                <a:cs typeface="Arial"/>
              </a:rPr>
              <a:t>the </a:t>
            </a:r>
            <a:r>
              <a:rPr sz="800" spc="50" dirty="0">
                <a:solidFill>
                  <a:schemeClr val="accent2"/>
                </a:solidFill>
                <a:cs typeface="Arial"/>
              </a:rPr>
              <a:t> </a:t>
            </a:r>
            <a:r>
              <a:rPr sz="800" spc="40" dirty="0">
                <a:solidFill>
                  <a:schemeClr val="accent2"/>
                </a:solidFill>
                <a:cs typeface="Arial"/>
              </a:rPr>
              <a:t>industry</a:t>
            </a:r>
            <a:r>
              <a:rPr sz="800" spc="45" dirty="0">
                <a:solidFill>
                  <a:schemeClr val="accent2"/>
                </a:solidFill>
                <a:cs typeface="Arial"/>
              </a:rPr>
              <a:t> </a:t>
            </a:r>
            <a:r>
              <a:rPr sz="800" spc="35" dirty="0">
                <a:solidFill>
                  <a:schemeClr val="accent2"/>
                </a:solidFill>
                <a:cs typeface="Arial"/>
              </a:rPr>
              <a:t>and</a:t>
            </a:r>
            <a:r>
              <a:rPr sz="800" spc="40" dirty="0">
                <a:solidFill>
                  <a:schemeClr val="accent2"/>
                </a:solidFill>
                <a:cs typeface="Arial"/>
              </a:rPr>
              <a:t> </a:t>
            </a:r>
            <a:r>
              <a:rPr sz="800" spc="35" dirty="0">
                <a:solidFill>
                  <a:schemeClr val="accent2"/>
                </a:solidFill>
                <a:cs typeface="Arial"/>
              </a:rPr>
              <a:t>we</a:t>
            </a:r>
            <a:r>
              <a:rPr sz="800" spc="40" dirty="0">
                <a:solidFill>
                  <a:schemeClr val="accent2"/>
                </a:solidFill>
                <a:cs typeface="Arial"/>
              </a:rPr>
              <a:t> </a:t>
            </a:r>
            <a:r>
              <a:rPr sz="800" spc="35" dirty="0">
                <a:solidFill>
                  <a:schemeClr val="accent2"/>
                </a:solidFill>
                <a:cs typeface="Arial"/>
              </a:rPr>
              <a:t>help</a:t>
            </a:r>
            <a:r>
              <a:rPr sz="800" spc="40" dirty="0">
                <a:solidFill>
                  <a:schemeClr val="accent2"/>
                </a:solidFill>
                <a:cs typeface="Arial"/>
              </a:rPr>
              <a:t> </a:t>
            </a:r>
            <a:r>
              <a:rPr sz="800" spc="25" dirty="0">
                <a:solidFill>
                  <a:schemeClr val="accent2"/>
                </a:solidFill>
                <a:cs typeface="Arial"/>
              </a:rPr>
              <a:t>companies</a:t>
            </a:r>
            <a:r>
              <a:rPr sz="800" spc="30" dirty="0">
                <a:solidFill>
                  <a:schemeClr val="accent2"/>
                </a:solidFill>
                <a:cs typeface="Arial"/>
              </a:rPr>
              <a:t> by</a:t>
            </a:r>
            <a:r>
              <a:rPr sz="800" spc="35" dirty="0">
                <a:solidFill>
                  <a:schemeClr val="accent2"/>
                </a:solidFill>
                <a:cs typeface="Arial"/>
              </a:rPr>
              <a:t> </a:t>
            </a:r>
            <a:r>
              <a:rPr sz="800" spc="40" dirty="0">
                <a:solidFill>
                  <a:schemeClr val="accent2"/>
                </a:solidFill>
                <a:cs typeface="Arial"/>
              </a:rPr>
              <a:t>improving</a:t>
            </a:r>
            <a:r>
              <a:rPr sz="800" spc="45" dirty="0">
                <a:solidFill>
                  <a:schemeClr val="accent2"/>
                </a:solidFill>
                <a:cs typeface="Arial"/>
              </a:rPr>
              <a:t> the </a:t>
            </a:r>
            <a:r>
              <a:rPr sz="800" spc="50" dirty="0">
                <a:solidFill>
                  <a:schemeClr val="accent2"/>
                </a:solidFill>
                <a:cs typeface="Arial"/>
              </a:rPr>
              <a:t> </a:t>
            </a:r>
            <a:r>
              <a:rPr sz="800" spc="20" dirty="0">
                <a:solidFill>
                  <a:schemeClr val="accent2"/>
                </a:solidFill>
                <a:cs typeface="Arial"/>
              </a:rPr>
              <a:t>aesthetic appeal </a:t>
            </a:r>
            <a:r>
              <a:rPr sz="800" spc="50" dirty="0">
                <a:solidFill>
                  <a:schemeClr val="accent2"/>
                </a:solidFill>
                <a:cs typeface="Arial"/>
              </a:rPr>
              <a:t>of </a:t>
            </a:r>
            <a:r>
              <a:rPr sz="800" spc="45" dirty="0">
                <a:solidFill>
                  <a:schemeClr val="accent2"/>
                </a:solidFill>
                <a:cs typeface="Arial"/>
              </a:rPr>
              <a:t>their </a:t>
            </a:r>
            <a:r>
              <a:rPr sz="800" spc="35" dirty="0">
                <a:solidFill>
                  <a:schemeClr val="accent2"/>
                </a:solidFill>
                <a:cs typeface="Arial"/>
              </a:rPr>
              <a:t>products. </a:t>
            </a:r>
            <a:r>
              <a:rPr sz="800" spc="30" dirty="0">
                <a:solidFill>
                  <a:schemeClr val="accent2"/>
                </a:solidFill>
                <a:cs typeface="Arial"/>
              </a:rPr>
              <a:t>In </a:t>
            </a:r>
            <a:r>
              <a:rPr sz="800" spc="10" dirty="0">
                <a:solidFill>
                  <a:schemeClr val="accent2"/>
                </a:solidFill>
                <a:cs typeface="Arial"/>
              </a:rPr>
              <a:t>Surface </a:t>
            </a:r>
            <a:r>
              <a:rPr sz="800" spc="35" dirty="0">
                <a:solidFill>
                  <a:schemeClr val="accent2"/>
                </a:solidFill>
                <a:cs typeface="Arial"/>
              </a:rPr>
              <a:t>modeling </a:t>
            </a:r>
            <a:r>
              <a:rPr sz="800" spc="40" dirty="0">
                <a:solidFill>
                  <a:schemeClr val="accent2"/>
                </a:solidFill>
                <a:cs typeface="Arial"/>
              </a:rPr>
              <a:t> </a:t>
            </a:r>
            <a:r>
              <a:rPr sz="800" spc="55" dirty="0">
                <a:solidFill>
                  <a:schemeClr val="accent2"/>
                </a:solidFill>
                <a:cs typeface="Arial"/>
              </a:rPr>
              <a:t>our</a:t>
            </a:r>
            <a:r>
              <a:rPr sz="800" spc="20" dirty="0">
                <a:solidFill>
                  <a:schemeClr val="accent2"/>
                </a:solidFill>
                <a:cs typeface="Arial"/>
              </a:rPr>
              <a:t> </a:t>
            </a:r>
            <a:r>
              <a:rPr sz="800" spc="45" dirty="0">
                <a:solidFill>
                  <a:schemeClr val="accent2"/>
                </a:solidFill>
                <a:cs typeface="Arial"/>
              </a:rPr>
              <a:t>product</a:t>
            </a:r>
            <a:r>
              <a:rPr sz="800" spc="25" dirty="0">
                <a:solidFill>
                  <a:schemeClr val="accent2"/>
                </a:solidFill>
                <a:cs typeface="Arial"/>
              </a:rPr>
              <a:t> </a:t>
            </a:r>
            <a:r>
              <a:rPr sz="800" spc="20" dirty="0">
                <a:solidFill>
                  <a:schemeClr val="accent2"/>
                </a:solidFill>
                <a:cs typeface="Arial"/>
              </a:rPr>
              <a:t>design</a:t>
            </a:r>
            <a:r>
              <a:rPr sz="800" spc="25" dirty="0">
                <a:solidFill>
                  <a:schemeClr val="accent2"/>
                </a:solidFill>
                <a:cs typeface="Arial"/>
              </a:rPr>
              <a:t> </a:t>
            </a:r>
            <a:r>
              <a:rPr sz="800" spc="45" dirty="0">
                <a:solidFill>
                  <a:schemeClr val="accent2"/>
                </a:solidFill>
                <a:cs typeface="Arial"/>
              </a:rPr>
              <a:t>team</a:t>
            </a:r>
            <a:r>
              <a:rPr sz="800" spc="25" dirty="0">
                <a:solidFill>
                  <a:schemeClr val="accent2"/>
                </a:solidFill>
                <a:cs typeface="Arial"/>
              </a:rPr>
              <a:t> </a:t>
            </a:r>
            <a:r>
              <a:rPr sz="800" spc="20" dirty="0">
                <a:solidFill>
                  <a:schemeClr val="accent2"/>
                </a:solidFill>
                <a:cs typeface="Arial"/>
              </a:rPr>
              <a:t>involves</a:t>
            </a:r>
            <a:r>
              <a:rPr sz="800" spc="25" dirty="0">
                <a:solidFill>
                  <a:schemeClr val="accent2"/>
                </a:solidFill>
                <a:cs typeface="Arial"/>
              </a:rPr>
              <a:t> </a:t>
            </a:r>
            <a:r>
              <a:rPr sz="800" spc="40" dirty="0">
                <a:solidFill>
                  <a:schemeClr val="accent2"/>
                </a:solidFill>
                <a:cs typeface="Arial"/>
              </a:rPr>
              <a:t>in</a:t>
            </a:r>
            <a:r>
              <a:rPr sz="800" spc="25" dirty="0">
                <a:solidFill>
                  <a:schemeClr val="accent2"/>
                </a:solidFill>
                <a:cs typeface="Arial"/>
              </a:rPr>
              <a:t> </a:t>
            </a:r>
            <a:r>
              <a:rPr sz="800" spc="30" dirty="0">
                <a:solidFill>
                  <a:schemeClr val="accent2"/>
                </a:solidFill>
                <a:cs typeface="Arial"/>
              </a:rPr>
              <a:t>generating</a:t>
            </a:r>
            <a:r>
              <a:rPr sz="800" spc="25" dirty="0">
                <a:solidFill>
                  <a:schemeClr val="accent2"/>
                </a:solidFill>
                <a:cs typeface="Arial"/>
              </a:rPr>
              <a:t> </a:t>
            </a:r>
            <a:r>
              <a:rPr sz="800" spc="20" dirty="0">
                <a:solidFill>
                  <a:schemeClr val="accent2"/>
                </a:solidFill>
                <a:cs typeface="Arial"/>
              </a:rPr>
              <a:t>aesthetic </a:t>
            </a:r>
            <a:r>
              <a:rPr sz="800" spc="-210" dirty="0">
                <a:solidFill>
                  <a:schemeClr val="accent2"/>
                </a:solidFill>
                <a:cs typeface="Arial"/>
              </a:rPr>
              <a:t> </a:t>
            </a:r>
            <a:r>
              <a:rPr sz="800" spc="30" dirty="0">
                <a:solidFill>
                  <a:schemeClr val="accent2"/>
                </a:solidFill>
                <a:cs typeface="Arial"/>
              </a:rPr>
              <a:t>features </a:t>
            </a:r>
            <a:r>
              <a:rPr sz="800" spc="55" dirty="0">
                <a:solidFill>
                  <a:schemeClr val="accent2"/>
                </a:solidFill>
                <a:cs typeface="Arial"/>
              </a:rPr>
              <a:t>to </a:t>
            </a:r>
            <a:r>
              <a:rPr sz="800" spc="40" dirty="0">
                <a:solidFill>
                  <a:schemeClr val="accent2"/>
                </a:solidFill>
                <a:cs typeface="Arial"/>
              </a:rPr>
              <a:t>improve </a:t>
            </a:r>
            <a:r>
              <a:rPr sz="800" spc="45" dirty="0">
                <a:solidFill>
                  <a:schemeClr val="accent2"/>
                </a:solidFill>
                <a:cs typeface="Arial"/>
              </a:rPr>
              <a:t>the </a:t>
            </a:r>
            <a:r>
              <a:rPr sz="800" spc="20" dirty="0">
                <a:solidFill>
                  <a:schemeClr val="accent2"/>
                </a:solidFill>
                <a:cs typeface="Arial"/>
              </a:rPr>
              <a:t>styling </a:t>
            </a:r>
            <a:r>
              <a:rPr sz="800" spc="35" dirty="0">
                <a:solidFill>
                  <a:schemeClr val="accent2"/>
                </a:solidFill>
                <a:cs typeface="Arial"/>
              </a:rPr>
              <a:t>and </a:t>
            </a:r>
            <a:r>
              <a:rPr sz="800" spc="20" dirty="0">
                <a:solidFill>
                  <a:schemeClr val="accent2"/>
                </a:solidFill>
                <a:cs typeface="Arial"/>
              </a:rPr>
              <a:t>appearance </a:t>
            </a:r>
            <a:r>
              <a:rPr sz="800" spc="50" dirty="0">
                <a:solidFill>
                  <a:schemeClr val="accent2"/>
                </a:solidFill>
                <a:cs typeface="Arial"/>
              </a:rPr>
              <a:t>of </a:t>
            </a:r>
            <a:r>
              <a:rPr sz="800" spc="45" dirty="0">
                <a:solidFill>
                  <a:schemeClr val="accent2"/>
                </a:solidFill>
                <a:cs typeface="Arial"/>
              </a:rPr>
              <a:t>the </a:t>
            </a:r>
            <a:r>
              <a:rPr sz="800" spc="50" dirty="0">
                <a:solidFill>
                  <a:schemeClr val="accent2"/>
                </a:solidFill>
                <a:cs typeface="Arial"/>
              </a:rPr>
              <a:t> </a:t>
            </a:r>
            <a:r>
              <a:rPr sz="800" spc="35" dirty="0">
                <a:solidFill>
                  <a:schemeClr val="accent2"/>
                </a:solidFill>
                <a:cs typeface="Arial"/>
              </a:rPr>
              <a:t>products.</a:t>
            </a:r>
            <a:r>
              <a:rPr sz="800" spc="-5" dirty="0">
                <a:solidFill>
                  <a:schemeClr val="accent2"/>
                </a:solidFill>
                <a:cs typeface="Arial"/>
              </a:rPr>
              <a:t> </a:t>
            </a:r>
            <a:r>
              <a:rPr sz="800" spc="5" dirty="0">
                <a:solidFill>
                  <a:schemeClr val="accent2"/>
                </a:solidFill>
                <a:cs typeface="Arial"/>
              </a:rPr>
              <a:t>We</a:t>
            </a:r>
            <a:r>
              <a:rPr sz="800" dirty="0">
                <a:solidFill>
                  <a:schemeClr val="accent2"/>
                </a:solidFill>
                <a:cs typeface="Arial"/>
              </a:rPr>
              <a:t> </a:t>
            </a:r>
            <a:r>
              <a:rPr sz="800" spc="35" dirty="0">
                <a:solidFill>
                  <a:schemeClr val="accent2"/>
                </a:solidFill>
                <a:cs typeface="Arial"/>
              </a:rPr>
              <a:t>provide</a:t>
            </a:r>
            <a:r>
              <a:rPr sz="800" dirty="0">
                <a:solidFill>
                  <a:schemeClr val="accent2"/>
                </a:solidFill>
                <a:cs typeface="Arial"/>
              </a:rPr>
              <a:t> </a:t>
            </a:r>
            <a:r>
              <a:rPr sz="800" spc="45" dirty="0">
                <a:solidFill>
                  <a:schemeClr val="accent2"/>
                </a:solidFill>
                <a:cs typeface="Arial"/>
              </a:rPr>
              <a:t>the</a:t>
            </a:r>
            <a:r>
              <a:rPr sz="800" spc="-10" dirty="0">
                <a:solidFill>
                  <a:schemeClr val="accent2"/>
                </a:solidFill>
                <a:cs typeface="Arial"/>
              </a:rPr>
              <a:t> </a:t>
            </a:r>
            <a:r>
              <a:rPr sz="800" spc="45" dirty="0">
                <a:solidFill>
                  <a:schemeClr val="accent2"/>
                </a:solidFill>
                <a:cs typeface="Arial"/>
              </a:rPr>
              <a:t>product</a:t>
            </a:r>
            <a:r>
              <a:rPr sz="800" dirty="0">
                <a:solidFill>
                  <a:schemeClr val="accent2"/>
                </a:solidFill>
                <a:cs typeface="Arial"/>
              </a:rPr>
              <a:t> </a:t>
            </a:r>
            <a:r>
              <a:rPr sz="800" spc="25" dirty="0">
                <a:solidFill>
                  <a:schemeClr val="accent2"/>
                </a:solidFill>
                <a:cs typeface="Arial"/>
              </a:rPr>
              <a:t>concept</a:t>
            </a:r>
            <a:r>
              <a:rPr sz="800" spc="-5" dirty="0">
                <a:solidFill>
                  <a:schemeClr val="accent2"/>
                </a:solidFill>
                <a:cs typeface="Arial"/>
              </a:rPr>
              <a:t> </a:t>
            </a:r>
            <a:r>
              <a:rPr sz="800" spc="55" dirty="0">
                <a:solidFill>
                  <a:schemeClr val="accent2"/>
                </a:solidFill>
                <a:cs typeface="Arial"/>
              </a:rPr>
              <a:t>for</a:t>
            </a:r>
            <a:r>
              <a:rPr sz="800" spc="-5" dirty="0">
                <a:solidFill>
                  <a:schemeClr val="accent2"/>
                </a:solidFill>
                <a:cs typeface="Arial"/>
              </a:rPr>
              <a:t> </a:t>
            </a:r>
            <a:r>
              <a:rPr sz="800" spc="25" dirty="0">
                <a:solidFill>
                  <a:schemeClr val="accent2"/>
                </a:solidFill>
                <a:cs typeface="Arial"/>
              </a:rPr>
              <a:t>review</a:t>
            </a:r>
            <a:r>
              <a:rPr sz="800" spc="-5" dirty="0">
                <a:solidFill>
                  <a:schemeClr val="accent2"/>
                </a:solidFill>
                <a:cs typeface="Arial"/>
              </a:rPr>
              <a:t> </a:t>
            </a:r>
            <a:r>
              <a:rPr sz="800" spc="35" dirty="0">
                <a:solidFill>
                  <a:schemeClr val="accent2"/>
                </a:solidFill>
                <a:cs typeface="Arial"/>
              </a:rPr>
              <a:t>and </a:t>
            </a:r>
            <a:r>
              <a:rPr sz="800" spc="-210" dirty="0">
                <a:solidFill>
                  <a:schemeClr val="accent2"/>
                </a:solidFill>
                <a:cs typeface="Arial"/>
              </a:rPr>
              <a:t> </a:t>
            </a:r>
            <a:r>
              <a:rPr sz="800" spc="35" dirty="0">
                <a:solidFill>
                  <a:schemeClr val="accent2"/>
                </a:solidFill>
                <a:cs typeface="Arial"/>
              </a:rPr>
              <a:t>presentation</a:t>
            </a:r>
            <a:r>
              <a:rPr sz="800" spc="40" dirty="0">
                <a:solidFill>
                  <a:schemeClr val="accent2"/>
                </a:solidFill>
                <a:cs typeface="Arial"/>
              </a:rPr>
              <a:t> </a:t>
            </a:r>
            <a:r>
              <a:rPr sz="800" spc="35" dirty="0">
                <a:solidFill>
                  <a:schemeClr val="accent2"/>
                </a:solidFill>
                <a:cs typeface="Arial"/>
              </a:rPr>
              <a:t>and</a:t>
            </a:r>
            <a:r>
              <a:rPr sz="800" spc="40" dirty="0">
                <a:solidFill>
                  <a:schemeClr val="accent2"/>
                </a:solidFill>
                <a:cs typeface="Arial"/>
              </a:rPr>
              <a:t> </a:t>
            </a:r>
            <a:r>
              <a:rPr sz="800" spc="15" dirty="0">
                <a:solidFill>
                  <a:schemeClr val="accent2"/>
                </a:solidFill>
                <a:cs typeface="Arial"/>
              </a:rPr>
              <a:t>also</a:t>
            </a:r>
            <a:r>
              <a:rPr sz="800" spc="20" dirty="0">
                <a:solidFill>
                  <a:schemeClr val="accent2"/>
                </a:solidFill>
                <a:cs typeface="Arial"/>
              </a:rPr>
              <a:t> create</a:t>
            </a:r>
            <a:r>
              <a:rPr sz="800" spc="25" dirty="0">
                <a:solidFill>
                  <a:schemeClr val="accent2"/>
                </a:solidFill>
                <a:cs typeface="Arial"/>
              </a:rPr>
              <a:t> </a:t>
            </a:r>
            <a:r>
              <a:rPr sz="800" spc="35" dirty="0">
                <a:solidFill>
                  <a:schemeClr val="accent2"/>
                </a:solidFill>
                <a:cs typeface="Arial"/>
              </a:rPr>
              <a:t>animation</a:t>
            </a:r>
            <a:r>
              <a:rPr sz="800" spc="40" dirty="0">
                <a:solidFill>
                  <a:schemeClr val="accent2"/>
                </a:solidFill>
                <a:cs typeface="Arial"/>
              </a:rPr>
              <a:t> </a:t>
            </a:r>
            <a:r>
              <a:rPr sz="800" spc="55" dirty="0">
                <a:solidFill>
                  <a:schemeClr val="accent2"/>
                </a:solidFill>
                <a:cs typeface="Arial"/>
              </a:rPr>
              <a:t>for</a:t>
            </a:r>
            <a:r>
              <a:rPr sz="800" spc="60" dirty="0">
                <a:solidFill>
                  <a:schemeClr val="accent2"/>
                </a:solidFill>
                <a:cs typeface="Arial"/>
              </a:rPr>
              <a:t> </a:t>
            </a:r>
            <a:r>
              <a:rPr sz="800" spc="15" dirty="0">
                <a:solidFill>
                  <a:schemeClr val="accent2"/>
                </a:solidFill>
                <a:cs typeface="Arial"/>
              </a:rPr>
              <a:t>realistic </a:t>
            </a:r>
            <a:r>
              <a:rPr sz="800" spc="20" dirty="0">
                <a:solidFill>
                  <a:schemeClr val="accent2"/>
                </a:solidFill>
                <a:cs typeface="Arial"/>
              </a:rPr>
              <a:t> </a:t>
            </a:r>
            <a:r>
              <a:rPr sz="800" spc="25" dirty="0">
                <a:solidFill>
                  <a:schemeClr val="accent2"/>
                </a:solidFill>
                <a:cs typeface="Tahoma"/>
              </a:rPr>
              <a:t>appeal.</a:t>
            </a:r>
            <a:r>
              <a:rPr sz="800" spc="-55" dirty="0">
                <a:solidFill>
                  <a:schemeClr val="accent2"/>
                </a:solidFill>
                <a:cs typeface="Tahoma"/>
              </a:rPr>
              <a:t> </a:t>
            </a:r>
            <a:r>
              <a:rPr sz="800" spc="20" dirty="0">
                <a:solidFill>
                  <a:schemeClr val="accent2"/>
                </a:solidFill>
                <a:cs typeface="Tahoma"/>
              </a:rPr>
              <a:t>The</a:t>
            </a:r>
            <a:r>
              <a:rPr sz="800" spc="-50" dirty="0">
                <a:solidFill>
                  <a:schemeClr val="accent2"/>
                </a:solidFill>
                <a:cs typeface="Tahoma"/>
              </a:rPr>
              <a:t> </a:t>
            </a:r>
            <a:r>
              <a:rPr sz="800" spc="35" dirty="0">
                <a:solidFill>
                  <a:schemeClr val="accent2"/>
                </a:solidFill>
                <a:cs typeface="Tahoma"/>
              </a:rPr>
              <a:t>presentation</a:t>
            </a:r>
            <a:r>
              <a:rPr sz="800" spc="-50" dirty="0">
                <a:solidFill>
                  <a:schemeClr val="accent2"/>
                </a:solidFill>
                <a:cs typeface="Tahoma"/>
              </a:rPr>
              <a:t> </a:t>
            </a:r>
            <a:r>
              <a:rPr sz="800" spc="30" dirty="0">
                <a:solidFill>
                  <a:schemeClr val="accent2"/>
                </a:solidFill>
                <a:cs typeface="Tahoma"/>
              </a:rPr>
              <a:t>can</a:t>
            </a:r>
            <a:r>
              <a:rPr sz="800" spc="-50" dirty="0">
                <a:solidFill>
                  <a:schemeClr val="accent2"/>
                </a:solidFill>
                <a:cs typeface="Tahoma"/>
              </a:rPr>
              <a:t> </a:t>
            </a:r>
            <a:r>
              <a:rPr sz="800" spc="45" dirty="0">
                <a:solidFill>
                  <a:schemeClr val="accent2"/>
                </a:solidFill>
                <a:cs typeface="Tahoma"/>
              </a:rPr>
              <a:t>be</a:t>
            </a:r>
            <a:r>
              <a:rPr sz="800" spc="-50" dirty="0">
                <a:solidFill>
                  <a:schemeClr val="accent2"/>
                </a:solidFill>
                <a:cs typeface="Tahoma"/>
              </a:rPr>
              <a:t> </a:t>
            </a:r>
            <a:r>
              <a:rPr sz="800" spc="35" dirty="0">
                <a:solidFill>
                  <a:schemeClr val="accent2"/>
                </a:solidFill>
                <a:cs typeface="Tahoma"/>
              </a:rPr>
              <a:t>delivered</a:t>
            </a:r>
            <a:r>
              <a:rPr sz="800" spc="-50" dirty="0">
                <a:solidFill>
                  <a:schemeClr val="accent2"/>
                </a:solidFill>
                <a:cs typeface="Tahoma"/>
              </a:rPr>
              <a:t> </a:t>
            </a:r>
            <a:r>
              <a:rPr sz="800" spc="35" dirty="0">
                <a:solidFill>
                  <a:schemeClr val="accent2"/>
                </a:solidFill>
                <a:cs typeface="Tahoma"/>
              </a:rPr>
              <a:t>in</a:t>
            </a:r>
            <a:r>
              <a:rPr sz="800" spc="-55" dirty="0">
                <a:solidFill>
                  <a:schemeClr val="accent2"/>
                </a:solidFill>
                <a:cs typeface="Tahoma"/>
              </a:rPr>
              <a:t> </a:t>
            </a:r>
            <a:r>
              <a:rPr sz="800" spc="35" dirty="0">
                <a:solidFill>
                  <a:schemeClr val="accent2"/>
                </a:solidFill>
                <a:cs typeface="Tahoma"/>
              </a:rPr>
              <a:t>video</a:t>
            </a:r>
            <a:r>
              <a:rPr sz="800" spc="-50" dirty="0">
                <a:solidFill>
                  <a:schemeClr val="accent2"/>
                </a:solidFill>
                <a:cs typeface="Tahoma"/>
              </a:rPr>
              <a:t> </a:t>
            </a:r>
            <a:r>
              <a:rPr sz="800" spc="35" dirty="0">
                <a:solidFill>
                  <a:schemeClr val="accent2"/>
                </a:solidFill>
                <a:cs typeface="Tahoma"/>
              </a:rPr>
              <a:t>ﬁles</a:t>
            </a:r>
            <a:r>
              <a:rPr sz="800" spc="-50" dirty="0">
                <a:solidFill>
                  <a:schemeClr val="accent2"/>
                </a:solidFill>
                <a:cs typeface="Tahoma"/>
              </a:rPr>
              <a:t> </a:t>
            </a:r>
            <a:r>
              <a:rPr sz="800" spc="25" dirty="0">
                <a:solidFill>
                  <a:schemeClr val="accent2"/>
                </a:solidFill>
                <a:cs typeface="Tahoma"/>
              </a:rPr>
              <a:t>as </a:t>
            </a:r>
            <a:r>
              <a:rPr sz="800" spc="-235" dirty="0">
                <a:solidFill>
                  <a:schemeClr val="accent2"/>
                </a:solidFill>
                <a:cs typeface="Tahoma"/>
              </a:rPr>
              <a:t> </a:t>
            </a:r>
            <a:r>
              <a:rPr sz="800" spc="30" dirty="0">
                <a:solidFill>
                  <a:schemeClr val="accent2"/>
                </a:solidFill>
                <a:cs typeface="Arial"/>
              </a:rPr>
              <a:t>well</a:t>
            </a:r>
            <a:r>
              <a:rPr sz="800" spc="-15" dirty="0">
                <a:solidFill>
                  <a:schemeClr val="accent2"/>
                </a:solidFill>
                <a:cs typeface="Arial"/>
              </a:rPr>
              <a:t> </a:t>
            </a:r>
            <a:r>
              <a:rPr sz="800" spc="-5" dirty="0">
                <a:solidFill>
                  <a:schemeClr val="accent2"/>
                </a:solidFill>
                <a:cs typeface="Arial"/>
              </a:rPr>
              <a:t>as</a:t>
            </a:r>
            <a:r>
              <a:rPr sz="800" spc="-15" dirty="0">
                <a:solidFill>
                  <a:schemeClr val="accent2"/>
                </a:solidFill>
                <a:cs typeface="Arial"/>
              </a:rPr>
              <a:t> </a:t>
            </a:r>
            <a:r>
              <a:rPr sz="800" spc="25" dirty="0">
                <a:solidFill>
                  <a:schemeClr val="accent2"/>
                </a:solidFill>
                <a:cs typeface="Arial"/>
              </a:rPr>
              <a:t>PowerPoint</a:t>
            </a:r>
            <a:r>
              <a:rPr sz="800" spc="-15" dirty="0">
                <a:solidFill>
                  <a:schemeClr val="accent2"/>
                </a:solidFill>
                <a:cs typeface="Arial"/>
              </a:rPr>
              <a:t> </a:t>
            </a:r>
            <a:r>
              <a:rPr sz="800" spc="30" dirty="0">
                <a:solidFill>
                  <a:schemeClr val="accent2"/>
                </a:solidFill>
                <a:cs typeface="Arial"/>
              </a:rPr>
              <a:t>presentations.</a:t>
            </a:r>
            <a:endParaRPr sz="800" dirty="0">
              <a:solidFill>
                <a:schemeClr val="accent2"/>
              </a:solidFill>
              <a:cs typeface="Arial"/>
            </a:endParaRPr>
          </a:p>
        </p:txBody>
      </p:sp>
      <p:sp>
        <p:nvSpPr>
          <p:cNvPr id="15" name="object 12">
            <a:extLst>
              <a:ext uri="{FF2B5EF4-FFF2-40B4-BE49-F238E27FC236}">
                <a16:creationId xmlns:a16="http://schemas.microsoft.com/office/drawing/2014/main" id="{27EAACE9-DD7C-42FE-B52C-68FD2C109EFA}"/>
              </a:ext>
            </a:extLst>
          </p:cNvPr>
          <p:cNvSpPr txBox="1"/>
          <p:nvPr/>
        </p:nvSpPr>
        <p:spPr>
          <a:xfrm>
            <a:off x="3776837" y="3181939"/>
            <a:ext cx="2798445" cy="1609608"/>
          </a:xfrm>
          <a:prstGeom prst="rect">
            <a:avLst/>
          </a:prstGeom>
        </p:spPr>
        <p:txBody>
          <a:bodyPr vert="horz" wrap="square" lIns="0" tIns="12700" rIns="0" bIns="0" rtlCol="0">
            <a:spAutoFit/>
          </a:bodyPr>
          <a:lstStyle/>
          <a:p>
            <a:pPr marL="12700">
              <a:lnSpc>
                <a:spcPct val="100000"/>
              </a:lnSpc>
              <a:spcBef>
                <a:spcPts val="100"/>
              </a:spcBef>
            </a:pPr>
            <a:r>
              <a:rPr lang="en-US" sz="1050" b="1" spc="-5" dirty="0">
                <a:solidFill>
                  <a:schemeClr val="accent1"/>
                </a:solidFill>
                <a:latin typeface="Tahoma"/>
                <a:cs typeface="Tahoma"/>
              </a:rPr>
              <a:t>Assembly Modeling </a:t>
            </a:r>
            <a:endParaRPr lang="en-US" sz="1050" dirty="0">
              <a:solidFill>
                <a:schemeClr val="accent1"/>
              </a:solidFill>
              <a:latin typeface="Tahoma"/>
              <a:cs typeface="Tahoma"/>
            </a:endParaRPr>
          </a:p>
          <a:p>
            <a:pPr marL="12700" marR="5080" algn="just">
              <a:lnSpc>
                <a:spcPct val="120000"/>
              </a:lnSpc>
              <a:spcBef>
                <a:spcPts val="850"/>
              </a:spcBef>
            </a:pPr>
            <a:r>
              <a:rPr lang="en-US" sz="800" spc="25" dirty="0">
                <a:solidFill>
                  <a:schemeClr val="accent2"/>
                </a:solidFill>
                <a:cs typeface="Arial"/>
              </a:rPr>
              <a:t>Product designers produce General Assembly layout (Skeleton Layout) of the  product to be manufactured. We have expertise to develop the assembly from the  given layout, using top down conﬁguration, interference detection check and  ensuring physical interaction of components using physical dynamics. We create  multiple conﬁguration of the assembly, apply corresponding materials to the  components, and generate assembly drawing with Bill of Materials and  recommendations based on customer input.</a:t>
            </a:r>
          </a:p>
        </p:txBody>
      </p:sp>
      <p:sp>
        <p:nvSpPr>
          <p:cNvPr id="16" name="object 14">
            <a:extLst>
              <a:ext uri="{FF2B5EF4-FFF2-40B4-BE49-F238E27FC236}">
                <a16:creationId xmlns:a16="http://schemas.microsoft.com/office/drawing/2014/main" id="{EB670493-69DE-4DA9-A8BB-E42D60567EF2}"/>
              </a:ext>
            </a:extLst>
          </p:cNvPr>
          <p:cNvSpPr txBox="1"/>
          <p:nvPr/>
        </p:nvSpPr>
        <p:spPr>
          <a:xfrm>
            <a:off x="470248" y="5263366"/>
            <a:ext cx="2798445" cy="1166410"/>
          </a:xfrm>
          <a:prstGeom prst="rect">
            <a:avLst/>
          </a:prstGeom>
        </p:spPr>
        <p:txBody>
          <a:bodyPr vert="horz" wrap="square" lIns="0" tIns="12700" rIns="0" bIns="0" rtlCol="0">
            <a:spAutoFit/>
          </a:bodyPr>
          <a:lstStyle/>
          <a:p>
            <a:pPr marL="12700" algn="just">
              <a:lnSpc>
                <a:spcPct val="100000"/>
              </a:lnSpc>
              <a:spcBef>
                <a:spcPts val="100"/>
              </a:spcBef>
            </a:pPr>
            <a:r>
              <a:rPr sz="1050" b="1" spc="-20" dirty="0">
                <a:solidFill>
                  <a:schemeClr val="accent1"/>
                </a:solidFill>
                <a:latin typeface="Tahoma"/>
                <a:cs typeface="Tahoma"/>
              </a:rPr>
              <a:t>Reverse</a:t>
            </a:r>
            <a:r>
              <a:rPr sz="1050" b="1" spc="-55" dirty="0">
                <a:solidFill>
                  <a:schemeClr val="accent1"/>
                </a:solidFill>
                <a:latin typeface="Tahoma"/>
                <a:cs typeface="Tahoma"/>
              </a:rPr>
              <a:t> </a:t>
            </a:r>
            <a:r>
              <a:rPr sz="1050" b="1" spc="-20" dirty="0">
                <a:solidFill>
                  <a:schemeClr val="accent1"/>
                </a:solidFill>
                <a:latin typeface="Tahoma"/>
                <a:cs typeface="Tahoma"/>
              </a:rPr>
              <a:t>Engineering</a:t>
            </a:r>
            <a:endParaRPr sz="1050" dirty="0">
              <a:solidFill>
                <a:schemeClr val="accent1"/>
              </a:solidFill>
              <a:latin typeface="Tahoma"/>
              <a:cs typeface="Tahoma"/>
            </a:endParaRPr>
          </a:p>
          <a:p>
            <a:pPr marL="12700" marR="5080" algn="just">
              <a:lnSpc>
                <a:spcPct val="120000"/>
              </a:lnSpc>
              <a:spcBef>
                <a:spcPts val="850"/>
              </a:spcBef>
            </a:pPr>
            <a:r>
              <a:rPr sz="800" spc="25" dirty="0">
                <a:solidFill>
                  <a:schemeClr val="accent2"/>
                </a:solidFill>
                <a:cs typeface="Tahoma"/>
              </a:rPr>
              <a:t>Reverse Engineering </a:t>
            </a:r>
            <a:r>
              <a:rPr sz="800" spc="35" dirty="0">
                <a:solidFill>
                  <a:schemeClr val="accent2"/>
                </a:solidFill>
                <a:cs typeface="Tahoma"/>
              </a:rPr>
              <a:t>techniques are </a:t>
            </a:r>
            <a:r>
              <a:rPr sz="800" spc="20" dirty="0">
                <a:solidFill>
                  <a:schemeClr val="accent2"/>
                </a:solidFill>
                <a:cs typeface="Tahoma"/>
              </a:rPr>
              <a:t>eﬀectively </a:t>
            </a:r>
            <a:r>
              <a:rPr sz="800" spc="45" dirty="0">
                <a:solidFill>
                  <a:schemeClr val="accent2"/>
                </a:solidFill>
                <a:cs typeface="Tahoma"/>
              </a:rPr>
              <a:t>used </a:t>
            </a:r>
            <a:r>
              <a:rPr sz="800" spc="35" dirty="0">
                <a:solidFill>
                  <a:schemeClr val="accent2"/>
                </a:solidFill>
                <a:cs typeface="Tahoma"/>
              </a:rPr>
              <a:t>in </a:t>
            </a:r>
            <a:r>
              <a:rPr sz="800" spc="40" dirty="0">
                <a:solidFill>
                  <a:schemeClr val="accent2"/>
                </a:solidFill>
                <a:cs typeface="Tahoma"/>
              </a:rPr>
              <a:t> </a:t>
            </a:r>
            <a:r>
              <a:rPr sz="800" spc="15" dirty="0">
                <a:solidFill>
                  <a:schemeClr val="accent2"/>
                </a:solidFill>
                <a:cs typeface="Arial"/>
              </a:rPr>
              <a:t>scenarios</a:t>
            </a:r>
            <a:r>
              <a:rPr sz="800" spc="20" dirty="0">
                <a:solidFill>
                  <a:schemeClr val="accent2"/>
                </a:solidFill>
                <a:cs typeface="Arial"/>
              </a:rPr>
              <a:t> </a:t>
            </a:r>
            <a:r>
              <a:rPr sz="800" spc="40" dirty="0">
                <a:solidFill>
                  <a:schemeClr val="accent2"/>
                </a:solidFill>
                <a:cs typeface="Arial"/>
              </a:rPr>
              <a:t>where</a:t>
            </a:r>
            <a:r>
              <a:rPr sz="800" spc="45" dirty="0">
                <a:solidFill>
                  <a:schemeClr val="accent2"/>
                </a:solidFill>
                <a:cs typeface="Arial"/>
              </a:rPr>
              <a:t> </a:t>
            </a:r>
            <a:r>
              <a:rPr sz="800" spc="20" dirty="0">
                <a:solidFill>
                  <a:schemeClr val="accent2"/>
                </a:solidFill>
                <a:cs typeface="Arial"/>
              </a:rPr>
              <a:t>physical</a:t>
            </a:r>
            <a:r>
              <a:rPr sz="800" spc="25" dirty="0">
                <a:solidFill>
                  <a:schemeClr val="accent2"/>
                </a:solidFill>
                <a:cs typeface="Arial"/>
              </a:rPr>
              <a:t> </a:t>
            </a:r>
            <a:r>
              <a:rPr sz="800" spc="30" dirty="0">
                <a:solidFill>
                  <a:schemeClr val="accent2"/>
                </a:solidFill>
                <a:cs typeface="Arial"/>
              </a:rPr>
              <a:t>models</a:t>
            </a:r>
            <a:r>
              <a:rPr sz="800" spc="35" dirty="0">
                <a:solidFill>
                  <a:schemeClr val="accent2"/>
                </a:solidFill>
                <a:cs typeface="Arial"/>
              </a:rPr>
              <a:t> </a:t>
            </a:r>
            <a:r>
              <a:rPr sz="800" spc="30" dirty="0">
                <a:solidFill>
                  <a:schemeClr val="accent2"/>
                </a:solidFill>
                <a:cs typeface="Arial"/>
              </a:rPr>
              <a:t>may</a:t>
            </a:r>
            <a:r>
              <a:rPr sz="800" spc="35" dirty="0">
                <a:solidFill>
                  <a:schemeClr val="accent2"/>
                </a:solidFill>
                <a:cs typeface="Arial"/>
              </a:rPr>
              <a:t> require</a:t>
            </a:r>
            <a:r>
              <a:rPr sz="800" spc="40" dirty="0">
                <a:solidFill>
                  <a:schemeClr val="accent2"/>
                </a:solidFill>
                <a:cs typeface="Arial"/>
              </a:rPr>
              <a:t> </a:t>
            </a:r>
            <a:r>
              <a:rPr sz="800" spc="30" dirty="0">
                <a:solidFill>
                  <a:schemeClr val="accent2"/>
                </a:solidFill>
                <a:cs typeface="Arial"/>
              </a:rPr>
              <a:t>digital </a:t>
            </a:r>
            <a:r>
              <a:rPr sz="800" spc="35" dirty="0">
                <a:solidFill>
                  <a:schemeClr val="accent2"/>
                </a:solidFill>
                <a:cs typeface="Arial"/>
              </a:rPr>
              <a:t> </a:t>
            </a:r>
            <a:r>
              <a:rPr sz="800" spc="45" dirty="0">
                <a:solidFill>
                  <a:schemeClr val="accent2"/>
                </a:solidFill>
                <a:cs typeface="Arial"/>
              </a:rPr>
              <a:t>interpretation </a:t>
            </a:r>
            <a:r>
              <a:rPr sz="800" spc="55" dirty="0">
                <a:solidFill>
                  <a:schemeClr val="accent2"/>
                </a:solidFill>
                <a:cs typeface="Arial"/>
              </a:rPr>
              <a:t>for </a:t>
            </a:r>
            <a:r>
              <a:rPr sz="800" spc="25" dirty="0">
                <a:solidFill>
                  <a:schemeClr val="accent2"/>
                </a:solidFill>
                <a:cs typeface="Arial"/>
              </a:rPr>
              <a:t>enhancing </a:t>
            </a:r>
            <a:r>
              <a:rPr sz="800" spc="55" dirty="0">
                <a:solidFill>
                  <a:schemeClr val="accent2"/>
                </a:solidFill>
                <a:cs typeface="Arial"/>
              </a:rPr>
              <a:t>or </a:t>
            </a:r>
            <a:r>
              <a:rPr sz="800" spc="35" dirty="0">
                <a:solidFill>
                  <a:schemeClr val="accent2"/>
                </a:solidFill>
                <a:cs typeface="Arial"/>
              </a:rPr>
              <a:t>modifying </a:t>
            </a:r>
            <a:r>
              <a:rPr sz="800" spc="45" dirty="0">
                <a:solidFill>
                  <a:schemeClr val="accent2"/>
                </a:solidFill>
                <a:cs typeface="Arial"/>
              </a:rPr>
              <a:t>the product </a:t>
            </a:r>
            <a:r>
              <a:rPr sz="800" spc="50" dirty="0">
                <a:solidFill>
                  <a:schemeClr val="accent2"/>
                </a:solidFill>
                <a:cs typeface="Arial"/>
              </a:rPr>
              <a:t> </a:t>
            </a:r>
            <a:r>
              <a:rPr sz="800" spc="35" dirty="0">
                <a:solidFill>
                  <a:schemeClr val="accent2"/>
                </a:solidFill>
                <a:cs typeface="Tahoma"/>
              </a:rPr>
              <a:t>tosuit </a:t>
            </a:r>
            <a:r>
              <a:rPr sz="800" spc="30" dirty="0">
                <a:solidFill>
                  <a:schemeClr val="accent2"/>
                </a:solidFill>
                <a:cs typeface="Tahoma"/>
              </a:rPr>
              <a:t>a </a:t>
            </a:r>
            <a:r>
              <a:rPr sz="800" spc="40" dirty="0">
                <a:solidFill>
                  <a:schemeClr val="accent2"/>
                </a:solidFill>
                <a:cs typeface="Tahoma"/>
              </a:rPr>
              <a:t>diﬀerent </a:t>
            </a:r>
            <a:r>
              <a:rPr sz="800" spc="25" dirty="0">
                <a:solidFill>
                  <a:schemeClr val="accent2"/>
                </a:solidFill>
                <a:cs typeface="Tahoma"/>
              </a:rPr>
              <a:t>segment/application. </a:t>
            </a:r>
            <a:r>
              <a:rPr sz="800" spc="35" dirty="0">
                <a:solidFill>
                  <a:schemeClr val="accent2"/>
                </a:solidFill>
                <a:cs typeface="Tahoma"/>
              </a:rPr>
              <a:t>We </a:t>
            </a:r>
            <a:r>
              <a:rPr sz="800" spc="30" dirty="0">
                <a:solidFill>
                  <a:schemeClr val="accent2"/>
                </a:solidFill>
                <a:cs typeface="Tahoma"/>
              </a:rPr>
              <a:t>convert </a:t>
            </a:r>
            <a:r>
              <a:rPr sz="800" spc="35" dirty="0">
                <a:solidFill>
                  <a:schemeClr val="accent2"/>
                </a:solidFill>
                <a:cs typeface="Tahoma"/>
              </a:rPr>
              <a:t>the </a:t>
            </a:r>
            <a:r>
              <a:rPr sz="800" spc="40" dirty="0">
                <a:solidFill>
                  <a:schemeClr val="accent2"/>
                </a:solidFill>
                <a:cs typeface="Tahoma"/>
              </a:rPr>
              <a:t> </a:t>
            </a:r>
            <a:r>
              <a:rPr sz="800" spc="25" dirty="0">
                <a:solidFill>
                  <a:schemeClr val="accent2"/>
                </a:solidFill>
                <a:cs typeface="Tahoma"/>
              </a:rPr>
              <a:t>given </a:t>
            </a:r>
            <a:r>
              <a:rPr sz="800" spc="30" dirty="0">
                <a:solidFill>
                  <a:schemeClr val="accent2"/>
                </a:solidFill>
                <a:cs typeface="Tahoma"/>
              </a:rPr>
              <a:t>physical </a:t>
            </a:r>
            <a:r>
              <a:rPr sz="800" spc="45" dirty="0">
                <a:solidFill>
                  <a:schemeClr val="accent2"/>
                </a:solidFill>
                <a:cs typeface="Tahoma"/>
              </a:rPr>
              <a:t>models </a:t>
            </a:r>
            <a:r>
              <a:rPr sz="800" spc="50" dirty="0">
                <a:solidFill>
                  <a:schemeClr val="accent2"/>
                </a:solidFill>
                <a:cs typeface="Tahoma"/>
              </a:rPr>
              <a:t>or </a:t>
            </a:r>
            <a:r>
              <a:rPr sz="800" spc="35" dirty="0">
                <a:solidFill>
                  <a:schemeClr val="accent2"/>
                </a:solidFill>
                <a:cs typeface="Tahoma"/>
              </a:rPr>
              <a:t>image ﬁles </a:t>
            </a:r>
            <a:r>
              <a:rPr sz="800" spc="40" dirty="0">
                <a:solidFill>
                  <a:schemeClr val="accent2"/>
                </a:solidFill>
                <a:cs typeface="Tahoma"/>
              </a:rPr>
              <a:t>of </a:t>
            </a:r>
            <a:r>
              <a:rPr sz="800" spc="35" dirty="0">
                <a:solidFill>
                  <a:schemeClr val="accent2"/>
                </a:solidFill>
                <a:cs typeface="Tahoma"/>
              </a:rPr>
              <a:t>the </a:t>
            </a:r>
            <a:r>
              <a:rPr sz="800" spc="40" dirty="0">
                <a:solidFill>
                  <a:schemeClr val="accent2"/>
                </a:solidFill>
                <a:cs typeface="Tahoma"/>
              </a:rPr>
              <a:t>product </a:t>
            </a:r>
            <a:r>
              <a:rPr sz="800" spc="35" dirty="0">
                <a:solidFill>
                  <a:schemeClr val="accent2"/>
                </a:solidFill>
                <a:cs typeface="Tahoma"/>
              </a:rPr>
              <a:t>to </a:t>
            </a:r>
            <a:r>
              <a:rPr sz="800" spc="40" dirty="0">
                <a:solidFill>
                  <a:schemeClr val="accent2"/>
                </a:solidFill>
                <a:cs typeface="Tahoma"/>
              </a:rPr>
              <a:t> </a:t>
            </a:r>
            <a:r>
              <a:rPr sz="800" spc="30" dirty="0">
                <a:solidFill>
                  <a:schemeClr val="accent2"/>
                </a:solidFill>
                <a:cs typeface="Arial"/>
              </a:rPr>
              <a:t>digital models </a:t>
            </a:r>
            <a:r>
              <a:rPr sz="800" spc="50" dirty="0">
                <a:solidFill>
                  <a:schemeClr val="accent2"/>
                </a:solidFill>
                <a:cs typeface="Arial"/>
              </a:rPr>
              <a:t>with </a:t>
            </a:r>
            <a:r>
              <a:rPr sz="800" spc="5" dirty="0">
                <a:solidFill>
                  <a:schemeClr val="accent2"/>
                </a:solidFill>
                <a:cs typeface="Arial"/>
              </a:rPr>
              <a:t>accuracy </a:t>
            </a:r>
            <a:r>
              <a:rPr sz="800" spc="10" dirty="0">
                <a:solidFill>
                  <a:schemeClr val="accent2"/>
                </a:solidFill>
                <a:cs typeface="Arial"/>
              </a:rPr>
              <a:t> </a:t>
            </a:r>
            <a:r>
              <a:rPr sz="800" spc="35" dirty="0">
                <a:solidFill>
                  <a:schemeClr val="accent2"/>
                </a:solidFill>
                <a:cs typeface="Arial"/>
              </a:rPr>
              <a:t>and</a:t>
            </a:r>
            <a:r>
              <a:rPr sz="800" spc="-20" dirty="0">
                <a:solidFill>
                  <a:schemeClr val="accent2"/>
                </a:solidFill>
                <a:cs typeface="Arial"/>
              </a:rPr>
              <a:t> </a:t>
            </a:r>
            <a:r>
              <a:rPr sz="800" spc="30" dirty="0">
                <a:solidFill>
                  <a:schemeClr val="accent2"/>
                </a:solidFill>
                <a:cs typeface="Arial"/>
              </a:rPr>
              <a:t>integrity.</a:t>
            </a:r>
            <a:endParaRPr sz="800" dirty="0">
              <a:solidFill>
                <a:schemeClr val="accent2"/>
              </a:solidFill>
              <a:cs typeface="Arial"/>
            </a:endParaRPr>
          </a:p>
        </p:txBody>
      </p:sp>
      <p:pic>
        <p:nvPicPr>
          <p:cNvPr id="19" name="Picture Placeholder 18">
            <a:extLst>
              <a:ext uri="{FF2B5EF4-FFF2-40B4-BE49-F238E27FC236}">
                <a16:creationId xmlns:a16="http://schemas.microsoft.com/office/drawing/2014/main" id="{987DC40C-F5A8-4D73-88D1-CA66A60DECE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0812" t="-95" r="7286" b="95"/>
          <a:stretch/>
        </p:blipFill>
        <p:spPr>
          <a:xfrm>
            <a:off x="7083425" y="-17049"/>
            <a:ext cx="5121275" cy="6875049"/>
          </a:xfrm>
        </p:spPr>
      </p:pic>
      <p:sp>
        <p:nvSpPr>
          <p:cNvPr id="20" name="TextBox 19">
            <a:extLst>
              <a:ext uri="{FF2B5EF4-FFF2-40B4-BE49-F238E27FC236}">
                <a16:creationId xmlns:a16="http://schemas.microsoft.com/office/drawing/2014/main" id="{319F32B8-5B45-4B4E-BE90-5276D742DD95}"/>
              </a:ext>
            </a:extLst>
          </p:cNvPr>
          <p:cNvSpPr txBox="1"/>
          <p:nvPr/>
        </p:nvSpPr>
        <p:spPr>
          <a:xfrm>
            <a:off x="52178" y="369402"/>
            <a:ext cx="2798445" cy="338554"/>
          </a:xfrm>
          <a:prstGeom prst="rect">
            <a:avLst/>
          </a:prstGeom>
          <a:noFill/>
        </p:spPr>
        <p:txBody>
          <a:bodyPr wrap="square" rtlCol="0">
            <a:spAutoFit/>
          </a:bodyPr>
          <a:lstStyle/>
          <a:p>
            <a:pPr algn="ctr"/>
            <a:r>
              <a:rPr lang="en-IN" sz="1600" dirty="0">
                <a:latin typeface="+mj-lt"/>
              </a:rPr>
              <a:t>Engineering Services</a:t>
            </a:r>
          </a:p>
        </p:txBody>
      </p:sp>
      <p:grpSp>
        <p:nvGrpSpPr>
          <p:cNvPr id="21" name="Group 20">
            <a:extLst>
              <a:ext uri="{FF2B5EF4-FFF2-40B4-BE49-F238E27FC236}">
                <a16:creationId xmlns:a16="http://schemas.microsoft.com/office/drawing/2014/main" id="{4DBB3521-CC56-41EA-8F58-773E9F12CA0D}"/>
              </a:ext>
            </a:extLst>
          </p:cNvPr>
          <p:cNvGrpSpPr/>
          <p:nvPr/>
        </p:nvGrpSpPr>
        <p:grpSpPr>
          <a:xfrm>
            <a:off x="954894" y="118601"/>
            <a:ext cx="883431" cy="852900"/>
            <a:chOff x="5314502" y="537541"/>
            <a:chExt cx="1425895" cy="1376617"/>
          </a:xfrm>
        </p:grpSpPr>
        <p:grpSp>
          <p:nvGrpSpPr>
            <p:cNvPr id="22" name="Group 21">
              <a:extLst>
                <a:ext uri="{FF2B5EF4-FFF2-40B4-BE49-F238E27FC236}">
                  <a16:creationId xmlns:a16="http://schemas.microsoft.com/office/drawing/2014/main" id="{7720FB71-5E27-42AB-BBFC-CBE42E41115A}"/>
                </a:ext>
              </a:extLst>
            </p:cNvPr>
            <p:cNvGrpSpPr/>
            <p:nvPr/>
          </p:nvGrpSpPr>
          <p:grpSpPr>
            <a:xfrm>
              <a:off x="5314502" y="537541"/>
              <a:ext cx="616898" cy="398711"/>
              <a:chOff x="7324056" y="694593"/>
              <a:chExt cx="616898" cy="398711"/>
            </a:xfrm>
          </p:grpSpPr>
          <p:sp>
            <p:nvSpPr>
              <p:cNvPr id="27" name="Freeform 23">
                <a:extLst>
                  <a:ext uri="{FF2B5EF4-FFF2-40B4-BE49-F238E27FC236}">
                    <a16:creationId xmlns:a16="http://schemas.microsoft.com/office/drawing/2014/main" id="{D4AF2D7A-6C8D-44BA-963C-17B5DD3773F7}"/>
                  </a:ext>
                </a:extLst>
              </p:cNvPr>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5">
                <a:extLst>
                  <a:ext uri="{FF2B5EF4-FFF2-40B4-BE49-F238E27FC236}">
                    <a16:creationId xmlns:a16="http://schemas.microsoft.com/office/drawing/2014/main" id="{143F78A5-9DCB-41F7-83D0-B07347B87358}"/>
                  </a:ext>
                </a:extLst>
              </p:cNvPr>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7">
                <a:extLst>
                  <a:ext uri="{FF2B5EF4-FFF2-40B4-BE49-F238E27FC236}">
                    <a16:creationId xmlns:a16="http://schemas.microsoft.com/office/drawing/2014/main" id="{CC932F3D-34A7-4EAD-96A8-ACB24B6E195B}"/>
                  </a:ext>
                </a:extLst>
              </p:cNvPr>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3" name="Group 22">
              <a:extLst>
                <a:ext uri="{FF2B5EF4-FFF2-40B4-BE49-F238E27FC236}">
                  <a16:creationId xmlns:a16="http://schemas.microsoft.com/office/drawing/2014/main" id="{FC972477-C5EA-4363-A5BD-05377D839B75}"/>
                </a:ext>
              </a:extLst>
            </p:cNvPr>
            <p:cNvGrpSpPr/>
            <p:nvPr/>
          </p:nvGrpSpPr>
          <p:grpSpPr>
            <a:xfrm>
              <a:off x="6261313" y="1506868"/>
              <a:ext cx="479084" cy="407290"/>
              <a:chOff x="8086770" y="1485428"/>
              <a:chExt cx="479084" cy="407290"/>
            </a:xfrm>
          </p:grpSpPr>
          <p:sp>
            <p:nvSpPr>
              <p:cNvPr id="24" name="Freeform 24">
                <a:extLst>
                  <a:ext uri="{FF2B5EF4-FFF2-40B4-BE49-F238E27FC236}">
                    <a16:creationId xmlns:a16="http://schemas.microsoft.com/office/drawing/2014/main" id="{F12E95F9-14EE-4901-A023-3D5C43A76F64}"/>
                  </a:ext>
                </a:extLst>
              </p:cNvPr>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6">
                <a:extLst>
                  <a:ext uri="{FF2B5EF4-FFF2-40B4-BE49-F238E27FC236}">
                    <a16:creationId xmlns:a16="http://schemas.microsoft.com/office/drawing/2014/main" id="{C9B086AA-53FA-4C90-88E7-E79D0B0387BC}"/>
                  </a:ext>
                </a:extLst>
              </p:cNvPr>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8">
                <a:extLst>
                  <a:ext uri="{FF2B5EF4-FFF2-40B4-BE49-F238E27FC236}">
                    <a16:creationId xmlns:a16="http://schemas.microsoft.com/office/drawing/2014/main" id="{C13D5182-AE88-48D8-AE03-5E53D4DD3393}"/>
                  </a:ext>
                </a:extLst>
              </p:cNvPr>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332425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6" presetClass="entr" presetSubtype="4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outHorizontal)">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97734" y="134406"/>
            <a:ext cx="550334" cy="365125"/>
          </a:xfrm>
          <a:prstGeom prst="rect">
            <a:avLst/>
          </a:prstGeom>
        </p:spPr>
        <p:txBody>
          <a:bodyPr vert="horz" lIns="91440" tIns="45720" rIns="91440" bIns="45720" rtlCol="0" anchor="ctr"/>
          <a:lstStyle>
            <a:defPPr>
              <a:defRPr lang="id-ID"/>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DDAD3-E743-4B29-A948-63E93E36D1BF}" type="slidenum">
              <a:rPr lang="id-ID" smtClean="0"/>
              <a:pPr/>
              <a:t>9</a:t>
            </a:fld>
            <a:endParaRPr lang="id-ID" dirty="0"/>
          </a:p>
        </p:txBody>
      </p:sp>
      <p:sp>
        <p:nvSpPr>
          <p:cNvPr id="3" name="Rectangle 2"/>
          <p:cNvSpPr/>
          <p:nvPr/>
        </p:nvSpPr>
        <p:spPr>
          <a:xfrm>
            <a:off x="2232561" y="5121794"/>
            <a:ext cx="9965054" cy="10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3526691" y="4041136"/>
            <a:ext cx="8670923" cy="108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4820033" y="2954541"/>
            <a:ext cx="7370094" cy="1080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6101773" y="1873883"/>
            <a:ext cx="6088354" cy="10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roup 24"/>
          <p:cNvGrpSpPr/>
          <p:nvPr/>
        </p:nvGrpSpPr>
        <p:grpSpPr>
          <a:xfrm>
            <a:off x="1069430" y="5133011"/>
            <a:ext cx="999316" cy="985333"/>
            <a:chOff x="3754438" y="585788"/>
            <a:chExt cx="1474787" cy="1454151"/>
          </a:xfrm>
          <a:solidFill>
            <a:schemeClr val="accent1"/>
          </a:solidFill>
          <a:effectLst/>
        </p:grpSpPr>
        <p:sp>
          <p:nvSpPr>
            <p:cNvPr id="26" name="Freeform 5"/>
            <p:cNvSpPr>
              <a:spLocks/>
            </p:cNvSpPr>
            <p:nvPr/>
          </p:nvSpPr>
          <p:spPr bwMode="auto">
            <a:xfrm>
              <a:off x="4837113" y="1476376"/>
              <a:ext cx="392112" cy="563563"/>
            </a:xfrm>
            <a:custGeom>
              <a:avLst/>
              <a:gdLst>
                <a:gd name="T0" fmla="*/ 42 w 104"/>
                <a:gd name="T1" fmla="*/ 139 h 149"/>
                <a:gd name="T2" fmla="*/ 52 w 104"/>
                <a:gd name="T3" fmla="*/ 149 h 149"/>
                <a:gd name="T4" fmla="*/ 63 w 104"/>
                <a:gd name="T5" fmla="*/ 139 h 149"/>
                <a:gd name="T6" fmla="*/ 56 w 104"/>
                <a:gd name="T7" fmla="*/ 129 h 149"/>
                <a:gd name="T8" fmla="*/ 57 w 104"/>
                <a:gd name="T9" fmla="*/ 115 h 149"/>
                <a:gd name="T10" fmla="*/ 83 w 104"/>
                <a:gd name="T11" fmla="*/ 121 h 149"/>
                <a:gd name="T12" fmla="*/ 89 w 104"/>
                <a:gd name="T13" fmla="*/ 125 h 149"/>
                <a:gd name="T14" fmla="*/ 89 w 104"/>
                <a:gd name="T15" fmla="*/ 126 h 149"/>
                <a:gd name="T16" fmla="*/ 89 w 104"/>
                <a:gd name="T17" fmla="*/ 130 h 149"/>
                <a:gd name="T18" fmla="*/ 84 w 104"/>
                <a:gd name="T19" fmla="*/ 139 h 149"/>
                <a:gd name="T20" fmla="*/ 94 w 104"/>
                <a:gd name="T21" fmla="*/ 149 h 149"/>
                <a:gd name="T22" fmla="*/ 104 w 104"/>
                <a:gd name="T23" fmla="*/ 139 h 149"/>
                <a:gd name="T24" fmla="*/ 97 w 104"/>
                <a:gd name="T25" fmla="*/ 129 h 149"/>
                <a:gd name="T26" fmla="*/ 97 w 104"/>
                <a:gd name="T27" fmla="*/ 123 h 149"/>
                <a:gd name="T28" fmla="*/ 96 w 104"/>
                <a:gd name="T29" fmla="*/ 123 h 149"/>
                <a:gd name="T30" fmla="*/ 58 w 104"/>
                <a:gd name="T31" fmla="*/ 108 h 149"/>
                <a:gd name="T32" fmla="*/ 59 w 104"/>
                <a:gd name="T33" fmla="*/ 93 h 149"/>
                <a:gd name="T34" fmla="*/ 89 w 104"/>
                <a:gd name="T35" fmla="*/ 93 h 149"/>
                <a:gd name="T36" fmla="*/ 98 w 104"/>
                <a:gd name="T37" fmla="*/ 84 h 149"/>
                <a:gd name="T38" fmla="*/ 102 w 104"/>
                <a:gd name="T39" fmla="*/ 11 h 149"/>
                <a:gd name="T40" fmla="*/ 94 w 104"/>
                <a:gd name="T41" fmla="*/ 1 h 149"/>
                <a:gd name="T42" fmla="*/ 84 w 104"/>
                <a:gd name="T43" fmla="*/ 10 h 149"/>
                <a:gd name="T44" fmla="*/ 84 w 104"/>
                <a:gd name="T45" fmla="*/ 10 h 149"/>
                <a:gd name="T46" fmla="*/ 80 w 104"/>
                <a:gd name="T47" fmla="*/ 74 h 149"/>
                <a:gd name="T48" fmla="*/ 15 w 104"/>
                <a:gd name="T49" fmla="*/ 74 h 149"/>
                <a:gd name="T50" fmla="*/ 6 w 104"/>
                <a:gd name="T51" fmla="*/ 83 h 149"/>
                <a:gd name="T52" fmla="*/ 15 w 104"/>
                <a:gd name="T53" fmla="*/ 93 h 149"/>
                <a:gd name="T54" fmla="*/ 44 w 104"/>
                <a:gd name="T55" fmla="*/ 93 h 149"/>
                <a:gd name="T56" fmla="*/ 46 w 104"/>
                <a:gd name="T57" fmla="*/ 108 h 149"/>
                <a:gd name="T58" fmla="*/ 7 w 104"/>
                <a:gd name="T59" fmla="*/ 123 h 149"/>
                <a:gd name="T60" fmla="*/ 7 w 104"/>
                <a:gd name="T61" fmla="*/ 123 h 149"/>
                <a:gd name="T62" fmla="*/ 7 w 104"/>
                <a:gd name="T63" fmla="*/ 129 h 149"/>
                <a:gd name="T64" fmla="*/ 0 w 104"/>
                <a:gd name="T65" fmla="*/ 139 h 149"/>
                <a:gd name="T66" fmla="*/ 10 w 104"/>
                <a:gd name="T67" fmla="*/ 149 h 149"/>
                <a:gd name="T68" fmla="*/ 20 w 104"/>
                <a:gd name="T69" fmla="*/ 139 h 149"/>
                <a:gd name="T70" fmla="*/ 14 w 104"/>
                <a:gd name="T71" fmla="*/ 129 h 149"/>
                <a:gd name="T72" fmla="*/ 14 w 104"/>
                <a:gd name="T73" fmla="*/ 126 h 149"/>
                <a:gd name="T74" fmla="*/ 46 w 104"/>
                <a:gd name="T75" fmla="*/ 115 h 149"/>
                <a:gd name="T76" fmla="*/ 48 w 104"/>
                <a:gd name="T77" fmla="*/ 130 h 149"/>
                <a:gd name="T78" fmla="*/ 42 w 104"/>
                <a:gd name="T7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49">
                  <a:moveTo>
                    <a:pt x="42" y="139"/>
                  </a:moveTo>
                  <a:cubicBezTo>
                    <a:pt x="42" y="144"/>
                    <a:pt x="47" y="149"/>
                    <a:pt x="52" y="149"/>
                  </a:cubicBezTo>
                  <a:cubicBezTo>
                    <a:pt x="58" y="149"/>
                    <a:pt x="63" y="144"/>
                    <a:pt x="63" y="139"/>
                  </a:cubicBezTo>
                  <a:cubicBezTo>
                    <a:pt x="63" y="134"/>
                    <a:pt x="60" y="131"/>
                    <a:pt x="56" y="129"/>
                  </a:cubicBezTo>
                  <a:cubicBezTo>
                    <a:pt x="57" y="115"/>
                    <a:pt x="57" y="115"/>
                    <a:pt x="57" y="115"/>
                  </a:cubicBezTo>
                  <a:cubicBezTo>
                    <a:pt x="70" y="116"/>
                    <a:pt x="78" y="119"/>
                    <a:pt x="83" y="121"/>
                  </a:cubicBezTo>
                  <a:cubicBezTo>
                    <a:pt x="86" y="123"/>
                    <a:pt x="88" y="124"/>
                    <a:pt x="89" y="125"/>
                  </a:cubicBezTo>
                  <a:cubicBezTo>
                    <a:pt x="89" y="125"/>
                    <a:pt x="89" y="126"/>
                    <a:pt x="89" y="126"/>
                  </a:cubicBezTo>
                  <a:cubicBezTo>
                    <a:pt x="89" y="130"/>
                    <a:pt x="89" y="130"/>
                    <a:pt x="89" y="130"/>
                  </a:cubicBezTo>
                  <a:cubicBezTo>
                    <a:pt x="86" y="131"/>
                    <a:pt x="84" y="135"/>
                    <a:pt x="84" y="139"/>
                  </a:cubicBezTo>
                  <a:cubicBezTo>
                    <a:pt x="84" y="144"/>
                    <a:pt x="88" y="149"/>
                    <a:pt x="94" y="149"/>
                  </a:cubicBezTo>
                  <a:cubicBezTo>
                    <a:pt x="99" y="149"/>
                    <a:pt x="104" y="144"/>
                    <a:pt x="104" y="139"/>
                  </a:cubicBezTo>
                  <a:cubicBezTo>
                    <a:pt x="104" y="134"/>
                    <a:pt x="101" y="130"/>
                    <a:pt x="97" y="129"/>
                  </a:cubicBezTo>
                  <a:cubicBezTo>
                    <a:pt x="97" y="123"/>
                    <a:pt x="97" y="123"/>
                    <a:pt x="97" y="123"/>
                  </a:cubicBezTo>
                  <a:cubicBezTo>
                    <a:pt x="96" y="123"/>
                    <a:pt x="96" y="123"/>
                    <a:pt x="96" y="123"/>
                  </a:cubicBezTo>
                  <a:cubicBezTo>
                    <a:pt x="96" y="121"/>
                    <a:pt x="87" y="109"/>
                    <a:pt x="58" y="108"/>
                  </a:cubicBezTo>
                  <a:cubicBezTo>
                    <a:pt x="59" y="93"/>
                    <a:pt x="59" y="93"/>
                    <a:pt x="59" y="93"/>
                  </a:cubicBezTo>
                  <a:cubicBezTo>
                    <a:pt x="89" y="93"/>
                    <a:pt x="89" y="93"/>
                    <a:pt x="89" y="93"/>
                  </a:cubicBezTo>
                  <a:cubicBezTo>
                    <a:pt x="94" y="93"/>
                    <a:pt x="98" y="89"/>
                    <a:pt x="98" y="84"/>
                  </a:cubicBezTo>
                  <a:cubicBezTo>
                    <a:pt x="102" y="11"/>
                    <a:pt x="102" y="11"/>
                    <a:pt x="102" y="11"/>
                  </a:cubicBezTo>
                  <a:cubicBezTo>
                    <a:pt x="103" y="6"/>
                    <a:pt x="99" y="1"/>
                    <a:pt x="94" y="1"/>
                  </a:cubicBezTo>
                  <a:cubicBezTo>
                    <a:pt x="88" y="0"/>
                    <a:pt x="84" y="4"/>
                    <a:pt x="84" y="10"/>
                  </a:cubicBezTo>
                  <a:cubicBezTo>
                    <a:pt x="84" y="10"/>
                    <a:pt x="84" y="10"/>
                    <a:pt x="84" y="10"/>
                  </a:cubicBezTo>
                  <a:cubicBezTo>
                    <a:pt x="80" y="74"/>
                    <a:pt x="80" y="74"/>
                    <a:pt x="80" y="74"/>
                  </a:cubicBezTo>
                  <a:cubicBezTo>
                    <a:pt x="15" y="74"/>
                    <a:pt x="15" y="74"/>
                    <a:pt x="15" y="74"/>
                  </a:cubicBezTo>
                  <a:cubicBezTo>
                    <a:pt x="10" y="74"/>
                    <a:pt x="6" y="78"/>
                    <a:pt x="6" y="83"/>
                  </a:cubicBezTo>
                  <a:cubicBezTo>
                    <a:pt x="6" y="88"/>
                    <a:pt x="10" y="93"/>
                    <a:pt x="15" y="93"/>
                  </a:cubicBezTo>
                  <a:cubicBezTo>
                    <a:pt x="44" y="93"/>
                    <a:pt x="44" y="93"/>
                    <a:pt x="44" y="93"/>
                  </a:cubicBezTo>
                  <a:cubicBezTo>
                    <a:pt x="46" y="108"/>
                    <a:pt x="46" y="108"/>
                    <a:pt x="46" y="108"/>
                  </a:cubicBezTo>
                  <a:cubicBezTo>
                    <a:pt x="16" y="109"/>
                    <a:pt x="8" y="121"/>
                    <a:pt x="7" y="123"/>
                  </a:cubicBezTo>
                  <a:cubicBezTo>
                    <a:pt x="7" y="123"/>
                    <a:pt x="7" y="123"/>
                    <a:pt x="7" y="123"/>
                  </a:cubicBezTo>
                  <a:cubicBezTo>
                    <a:pt x="7" y="129"/>
                    <a:pt x="7" y="129"/>
                    <a:pt x="7" y="129"/>
                  </a:cubicBezTo>
                  <a:cubicBezTo>
                    <a:pt x="3" y="131"/>
                    <a:pt x="0" y="134"/>
                    <a:pt x="0" y="139"/>
                  </a:cubicBezTo>
                  <a:cubicBezTo>
                    <a:pt x="0" y="144"/>
                    <a:pt x="5" y="149"/>
                    <a:pt x="10" y="149"/>
                  </a:cubicBezTo>
                  <a:cubicBezTo>
                    <a:pt x="16" y="149"/>
                    <a:pt x="20" y="144"/>
                    <a:pt x="20" y="139"/>
                  </a:cubicBezTo>
                  <a:cubicBezTo>
                    <a:pt x="20" y="134"/>
                    <a:pt x="18" y="131"/>
                    <a:pt x="14" y="129"/>
                  </a:cubicBezTo>
                  <a:cubicBezTo>
                    <a:pt x="14" y="126"/>
                    <a:pt x="14" y="126"/>
                    <a:pt x="14" y="126"/>
                  </a:cubicBezTo>
                  <a:cubicBezTo>
                    <a:pt x="16" y="123"/>
                    <a:pt x="24" y="116"/>
                    <a:pt x="46" y="115"/>
                  </a:cubicBezTo>
                  <a:cubicBezTo>
                    <a:pt x="48" y="130"/>
                    <a:pt x="48" y="130"/>
                    <a:pt x="48" y="130"/>
                  </a:cubicBezTo>
                  <a:cubicBezTo>
                    <a:pt x="45" y="131"/>
                    <a:pt x="42" y="135"/>
                    <a:pt x="4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6"/>
            <p:cNvSpPr>
              <a:spLocks/>
            </p:cNvSpPr>
            <p:nvPr/>
          </p:nvSpPr>
          <p:spPr bwMode="auto">
            <a:xfrm>
              <a:off x="3754438" y="1476376"/>
              <a:ext cx="393700" cy="563563"/>
            </a:xfrm>
            <a:custGeom>
              <a:avLst/>
              <a:gdLst>
                <a:gd name="T0" fmla="*/ 8 w 104"/>
                <a:gd name="T1" fmla="*/ 123 h 149"/>
                <a:gd name="T2" fmla="*/ 7 w 104"/>
                <a:gd name="T3" fmla="*/ 123 h 149"/>
                <a:gd name="T4" fmla="*/ 7 w 104"/>
                <a:gd name="T5" fmla="*/ 129 h 149"/>
                <a:gd name="T6" fmla="*/ 0 w 104"/>
                <a:gd name="T7" fmla="*/ 139 h 149"/>
                <a:gd name="T8" fmla="*/ 10 w 104"/>
                <a:gd name="T9" fmla="*/ 149 h 149"/>
                <a:gd name="T10" fmla="*/ 20 w 104"/>
                <a:gd name="T11" fmla="*/ 139 h 149"/>
                <a:gd name="T12" fmla="*/ 14 w 104"/>
                <a:gd name="T13" fmla="*/ 130 h 149"/>
                <a:gd name="T14" fmla="*/ 14 w 104"/>
                <a:gd name="T15" fmla="*/ 126 h 149"/>
                <a:gd name="T16" fmla="*/ 47 w 104"/>
                <a:gd name="T17" fmla="*/ 115 h 149"/>
                <a:gd name="T18" fmla="*/ 48 w 104"/>
                <a:gd name="T19" fmla="*/ 129 h 149"/>
                <a:gd name="T20" fmla="*/ 41 w 104"/>
                <a:gd name="T21" fmla="*/ 139 h 149"/>
                <a:gd name="T22" fmla="*/ 51 w 104"/>
                <a:gd name="T23" fmla="*/ 149 h 149"/>
                <a:gd name="T24" fmla="*/ 62 w 104"/>
                <a:gd name="T25" fmla="*/ 139 h 149"/>
                <a:gd name="T26" fmla="*/ 56 w 104"/>
                <a:gd name="T27" fmla="*/ 130 h 149"/>
                <a:gd name="T28" fmla="*/ 58 w 104"/>
                <a:gd name="T29" fmla="*/ 115 h 149"/>
                <a:gd name="T30" fmla="*/ 84 w 104"/>
                <a:gd name="T31" fmla="*/ 121 h 149"/>
                <a:gd name="T32" fmla="*/ 89 w 104"/>
                <a:gd name="T33" fmla="*/ 125 h 149"/>
                <a:gd name="T34" fmla="*/ 90 w 104"/>
                <a:gd name="T35" fmla="*/ 126 h 149"/>
                <a:gd name="T36" fmla="*/ 90 w 104"/>
                <a:gd name="T37" fmla="*/ 129 h 149"/>
                <a:gd name="T38" fmla="*/ 84 w 104"/>
                <a:gd name="T39" fmla="*/ 139 h 149"/>
                <a:gd name="T40" fmla="*/ 94 w 104"/>
                <a:gd name="T41" fmla="*/ 149 h 149"/>
                <a:gd name="T42" fmla="*/ 104 w 104"/>
                <a:gd name="T43" fmla="*/ 139 h 149"/>
                <a:gd name="T44" fmla="*/ 97 w 104"/>
                <a:gd name="T45" fmla="*/ 129 h 149"/>
                <a:gd name="T46" fmla="*/ 97 w 104"/>
                <a:gd name="T47" fmla="*/ 123 h 149"/>
                <a:gd name="T48" fmla="*/ 97 w 104"/>
                <a:gd name="T49" fmla="*/ 123 h 149"/>
                <a:gd name="T50" fmla="*/ 58 w 104"/>
                <a:gd name="T51" fmla="*/ 108 h 149"/>
                <a:gd name="T52" fmla="*/ 60 w 104"/>
                <a:gd name="T53" fmla="*/ 93 h 149"/>
                <a:gd name="T54" fmla="*/ 89 w 104"/>
                <a:gd name="T55" fmla="*/ 93 h 149"/>
                <a:gd name="T56" fmla="*/ 98 w 104"/>
                <a:gd name="T57" fmla="*/ 83 h 149"/>
                <a:gd name="T58" fmla="*/ 89 w 104"/>
                <a:gd name="T59" fmla="*/ 74 h 149"/>
                <a:gd name="T60" fmla="*/ 24 w 104"/>
                <a:gd name="T61" fmla="*/ 74 h 149"/>
                <a:gd name="T62" fmla="*/ 20 w 104"/>
                <a:gd name="T63" fmla="*/ 10 h 149"/>
                <a:gd name="T64" fmla="*/ 10 w 104"/>
                <a:gd name="T65" fmla="*/ 1 h 149"/>
                <a:gd name="T66" fmla="*/ 1 w 104"/>
                <a:gd name="T67" fmla="*/ 11 h 149"/>
                <a:gd name="T68" fmla="*/ 1 w 104"/>
                <a:gd name="T69" fmla="*/ 11 h 149"/>
                <a:gd name="T70" fmla="*/ 6 w 104"/>
                <a:gd name="T71" fmla="*/ 84 h 149"/>
                <a:gd name="T72" fmla="*/ 15 w 104"/>
                <a:gd name="T73" fmla="*/ 93 h 149"/>
                <a:gd name="T74" fmla="*/ 44 w 104"/>
                <a:gd name="T75" fmla="*/ 93 h 149"/>
                <a:gd name="T76" fmla="*/ 46 w 104"/>
                <a:gd name="T77" fmla="*/ 108 h 149"/>
                <a:gd name="T78" fmla="*/ 8 w 104"/>
                <a:gd name="T79" fmla="*/ 12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49">
                  <a:moveTo>
                    <a:pt x="8" y="123"/>
                  </a:moveTo>
                  <a:cubicBezTo>
                    <a:pt x="7" y="123"/>
                    <a:pt x="7" y="123"/>
                    <a:pt x="7" y="123"/>
                  </a:cubicBezTo>
                  <a:cubicBezTo>
                    <a:pt x="7" y="129"/>
                    <a:pt x="7" y="129"/>
                    <a:pt x="7" y="129"/>
                  </a:cubicBezTo>
                  <a:cubicBezTo>
                    <a:pt x="3" y="130"/>
                    <a:pt x="0" y="134"/>
                    <a:pt x="0" y="139"/>
                  </a:cubicBezTo>
                  <a:cubicBezTo>
                    <a:pt x="0" y="144"/>
                    <a:pt x="5" y="149"/>
                    <a:pt x="10" y="149"/>
                  </a:cubicBezTo>
                  <a:cubicBezTo>
                    <a:pt x="16" y="149"/>
                    <a:pt x="20" y="144"/>
                    <a:pt x="20" y="139"/>
                  </a:cubicBezTo>
                  <a:cubicBezTo>
                    <a:pt x="20" y="135"/>
                    <a:pt x="18" y="131"/>
                    <a:pt x="14" y="130"/>
                  </a:cubicBezTo>
                  <a:cubicBezTo>
                    <a:pt x="14" y="126"/>
                    <a:pt x="14" y="126"/>
                    <a:pt x="14" y="126"/>
                  </a:cubicBezTo>
                  <a:cubicBezTo>
                    <a:pt x="16" y="123"/>
                    <a:pt x="24" y="116"/>
                    <a:pt x="47" y="115"/>
                  </a:cubicBezTo>
                  <a:cubicBezTo>
                    <a:pt x="48" y="129"/>
                    <a:pt x="48" y="129"/>
                    <a:pt x="48" y="129"/>
                  </a:cubicBezTo>
                  <a:cubicBezTo>
                    <a:pt x="44" y="131"/>
                    <a:pt x="41" y="134"/>
                    <a:pt x="41" y="139"/>
                  </a:cubicBezTo>
                  <a:cubicBezTo>
                    <a:pt x="41" y="144"/>
                    <a:pt x="46" y="149"/>
                    <a:pt x="51" y="149"/>
                  </a:cubicBezTo>
                  <a:cubicBezTo>
                    <a:pt x="57" y="149"/>
                    <a:pt x="62" y="144"/>
                    <a:pt x="62" y="139"/>
                  </a:cubicBezTo>
                  <a:cubicBezTo>
                    <a:pt x="62" y="135"/>
                    <a:pt x="59" y="131"/>
                    <a:pt x="56" y="130"/>
                  </a:cubicBezTo>
                  <a:cubicBezTo>
                    <a:pt x="58" y="115"/>
                    <a:pt x="58" y="115"/>
                    <a:pt x="58" y="115"/>
                  </a:cubicBezTo>
                  <a:cubicBezTo>
                    <a:pt x="71" y="116"/>
                    <a:pt x="79" y="119"/>
                    <a:pt x="84" y="121"/>
                  </a:cubicBezTo>
                  <a:cubicBezTo>
                    <a:pt x="86" y="123"/>
                    <a:pt x="88" y="124"/>
                    <a:pt x="89" y="125"/>
                  </a:cubicBezTo>
                  <a:cubicBezTo>
                    <a:pt x="89" y="125"/>
                    <a:pt x="90" y="126"/>
                    <a:pt x="90" y="126"/>
                  </a:cubicBezTo>
                  <a:cubicBezTo>
                    <a:pt x="90" y="129"/>
                    <a:pt x="90" y="129"/>
                    <a:pt x="90" y="129"/>
                  </a:cubicBezTo>
                  <a:cubicBezTo>
                    <a:pt x="86" y="131"/>
                    <a:pt x="84" y="134"/>
                    <a:pt x="84" y="139"/>
                  </a:cubicBezTo>
                  <a:cubicBezTo>
                    <a:pt x="84" y="144"/>
                    <a:pt x="88" y="149"/>
                    <a:pt x="94" y="149"/>
                  </a:cubicBezTo>
                  <a:cubicBezTo>
                    <a:pt x="99" y="149"/>
                    <a:pt x="104" y="144"/>
                    <a:pt x="104" y="139"/>
                  </a:cubicBezTo>
                  <a:cubicBezTo>
                    <a:pt x="104" y="134"/>
                    <a:pt x="101" y="131"/>
                    <a:pt x="97" y="129"/>
                  </a:cubicBezTo>
                  <a:cubicBezTo>
                    <a:pt x="97" y="123"/>
                    <a:pt x="97" y="123"/>
                    <a:pt x="97" y="123"/>
                  </a:cubicBezTo>
                  <a:cubicBezTo>
                    <a:pt x="97" y="123"/>
                    <a:pt x="97" y="123"/>
                    <a:pt x="97" y="123"/>
                  </a:cubicBezTo>
                  <a:cubicBezTo>
                    <a:pt x="96" y="121"/>
                    <a:pt x="88" y="109"/>
                    <a:pt x="58" y="108"/>
                  </a:cubicBezTo>
                  <a:cubicBezTo>
                    <a:pt x="60" y="93"/>
                    <a:pt x="60" y="93"/>
                    <a:pt x="60" y="93"/>
                  </a:cubicBezTo>
                  <a:cubicBezTo>
                    <a:pt x="89" y="93"/>
                    <a:pt x="89" y="93"/>
                    <a:pt x="89" y="93"/>
                  </a:cubicBezTo>
                  <a:cubicBezTo>
                    <a:pt x="94" y="93"/>
                    <a:pt x="98" y="88"/>
                    <a:pt x="98" y="83"/>
                  </a:cubicBezTo>
                  <a:cubicBezTo>
                    <a:pt x="98" y="78"/>
                    <a:pt x="94" y="74"/>
                    <a:pt x="89" y="74"/>
                  </a:cubicBezTo>
                  <a:cubicBezTo>
                    <a:pt x="24" y="74"/>
                    <a:pt x="24" y="74"/>
                    <a:pt x="24" y="74"/>
                  </a:cubicBezTo>
                  <a:cubicBezTo>
                    <a:pt x="20" y="10"/>
                    <a:pt x="20" y="10"/>
                    <a:pt x="20" y="10"/>
                  </a:cubicBezTo>
                  <a:cubicBezTo>
                    <a:pt x="20" y="4"/>
                    <a:pt x="15" y="0"/>
                    <a:pt x="10" y="1"/>
                  </a:cubicBezTo>
                  <a:cubicBezTo>
                    <a:pt x="5" y="1"/>
                    <a:pt x="1" y="6"/>
                    <a:pt x="1" y="11"/>
                  </a:cubicBezTo>
                  <a:cubicBezTo>
                    <a:pt x="1" y="11"/>
                    <a:pt x="1" y="11"/>
                    <a:pt x="1" y="11"/>
                  </a:cubicBezTo>
                  <a:cubicBezTo>
                    <a:pt x="6" y="84"/>
                    <a:pt x="6" y="84"/>
                    <a:pt x="6" y="84"/>
                  </a:cubicBezTo>
                  <a:cubicBezTo>
                    <a:pt x="6" y="89"/>
                    <a:pt x="10" y="93"/>
                    <a:pt x="15" y="93"/>
                  </a:cubicBezTo>
                  <a:cubicBezTo>
                    <a:pt x="44" y="93"/>
                    <a:pt x="44" y="93"/>
                    <a:pt x="44" y="93"/>
                  </a:cubicBezTo>
                  <a:cubicBezTo>
                    <a:pt x="46" y="108"/>
                    <a:pt x="46" y="108"/>
                    <a:pt x="46" y="108"/>
                  </a:cubicBezTo>
                  <a:cubicBezTo>
                    <a:pt x="16" y="109"/>
                    <a:pt x="8" y="121"/>
                    <a:pt x="8"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7"/>
            <p:cNvSpPr>
              <a:spLocks/>
            </p:cNvSpPr>
            <p:nvPr/>
          </p:nvSpPr>
          <p:spPr bwMode="auto">
            <a:xfrm>
              <a:off x="4183063" y="1465263"/>
              <a:ext cx="566737" cy="566738"/>
            </a:xfrm>
            <a:custGeom>
              <a:avLst/>
              <a:gdLst>
                <a:gd name="T0" fmla="*/ 144 w 150"/>
                <a:gd name="T1" fmla="*/ 0 h 150"/>
                <a:gd name="T2" fmla="*/ 7 w 150"/>
                <a:gd name="T3" fmla="*/ 0 h 150"/>
                <a:gd name="T4" fmla="*/ 0 w 150"/>
                <a:gd name="T5" fmla="*/ 6 h 150"/>
                <a:gd name="T6" fmla="*/ 0 w 150"/>
                <a:gd name="T7" fmla="*/ 7 h 150"/>
                <a:gd name="T8" fmla="*/ 7 w 150"/>
                <a:gd name="T9" fmla="*/ 13 h 150"/>
                <a:gd name="T10" fmla="*/ 48 w 150"/>
                <a:gd name="T11" fmla="*/ 13 h 150"/>
                <a:gd name="T12" fmla="*/ 48 w 150"/>
                <a:gd name="T13" fmla="*/ 150 h 150"/>
                <a:gd name="T14" fmla="*/ 63 w 150"/>
                <a:gd name="T15" fmla="*/ 150 h 150"/>
                <a:gd name="T16" fmla="*/ 63 w 150"/>
                <a:gd name="T17" fmla="*/ 12 h 150"/>
                <a:gd name="T18" fmla="*/ 87 w 150"/>
                <a:gd name="T19" fmla="*/ 12 h 150"/>
                <a:gd name="T20" fmla="*/ 87 w 150"/>
                <a:gd name="T21" fmla="*/ 150 h 150"/>
                <a:gd name="T22" fmla="*/ 103 w 150"/>
                <a:gd name="T23" fmla="*/ 150 h 150"/>
                <a:gd name="T24" fmla="*/ 103 w 150"/>
                <a:gd name="T25" fmla="*/ 13 h 150"/>
                <a:gd name="T26" fmla="*/ 144 w 150"/>
                <a:gd name="T27" fmla="*/ 13 h 150"/>
                <a:gd name="T28" fmla="*/ 150 w 150"/>
                <a:gd name="T29" fmla="*/ 7 h 150"/>
                <a:gd name="T30" fmla="*/ 150 w 150"/>
                <a:gd name="T31" fmla="*/ 6 h 150"/>
                <a:gd name="T32" fmla="*/ 144 w 150"/>
                <a:gd name="T3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50">
                  <a:moveTo>
                    <a:pt x="144" y="0"/>
                  </a:moveTo>
                  <a:cubicBezTo>
                    <a:pt x="7" y="0"/>
                    <a:pt x="7" y="0"/>
                    <a:pt x="7" y="0"/>
                  </a:cubicBezTo>
                  <a:cubicBezTo>
                    <a:pt x="3" y="0"/>
                    <a:pt x="0" y="2"/>
                    <a:pt x="0" y="6"/>
                  </a:cubicBezTo>
                  <a:cubicBezTo>
                    <a:pt x="0" y="7"/>
                    <a:pt x="0" y="7"/>
                    <a:pt x="0" y="7"/>
                  </a:cubicBezTo>
                  <a:cubicBezTo>
                    <a:pt x="0" y="10"/>
                    <a:pt x="3" y="13"/>
                    <a:pt x="7" y="13"/>
                  </a:cubicBezTo>
                  <a:cubicBezTo>
                    <a:pt x="48" y="13"/>
                    <a:pt x="48" y="13"/>
                    <a:pt x="48" y="13"/>
                  </a:cubicBezTo>
                  <a:cubicBezTo>
                    <a:pt x="48" y="150"/>
                    <a:pt x="48" y="150"/>
                    <a:pt x="48" y="150"/>
                  </a:cubicBezTo>
                  <a:cubicBezTo>
                    <a:pt x="63" y="150"/>
                    <a:pt x="63" y="150"/>
                    <a:pt x="63" y="150"/>
                  </a:cubicBezTo>
                  <a:cubicBezTo>
                    <a:pt x="63" y="12"/>
                    <a:pt x="63" y="12"/>
                    <a:pt x="63" y="12"/>
                  </a:cubicBezTo>
                  <a:cubicBezTo>
                    <a:pt x="87" y="12"/>
                    <a:pt x="87" y="12"/>
                    <a:pt x="87" y="12"/>
                  </a:cubicBezTo>
                  <a:cubicBezTo>
                    <a:pt x="87" y="150"/>
                    <a:pt x="87" y="150"/>
                    <a:pt x="87" y="150"/>
                  </a:cubicBezTo>
                  <a:cubicBezTo>
                    <a:pt x="103" y="150"/>
                    <a:pt x="103" y="150"/>
                    <a:pt x="103" y="150"/>
                  </a:cubicBezTo>
                  <a:cubicBezTo>
                    <a:pt x="103" y="13"/>
                    <a:pt x="103" y="13"/>
                    <a:pt x="103" y="13"/>
                  </a:cubicBezTo>
                  <a:cubicBezTo>
                    <a:pt x="144" y="13"/>
                    <a:pt x="144" y="13"/>
                    <a:pt x="144" y="13"/>
                  </a:cubicBezTo>
                  <a:cubicBezTo>
                    <a:pt x="147" y="13"/>
                    <a:pt x="150" y="10"/>
                    <a:pt x="150" y="7"/>
                  </a:cubicBezTo>
                  <a:cubicBezTo>
                    <a:pt x="150" y="6"/>
                    <a:pt x="150" y="6"/>
                    <a:pt x="150" y="6"/>
                  </a:cubicBezTo>
                  <a:cubicBezTo>
                    <a:pt x="150" y="2"/>
                    <a:pt x="147" y="0"/>
                    <a:pt x="1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8"/>
            <p:cNvSpPr>
              <a:spLocks/>
            </p:cNvSpPr>
            <p:nvPr/>
          </p:nvSpPr>
          <p:spPr bwMode="auto">
            <a:xfrm>
              <a:off x="4848225" y="1054101"/>
              <a:ext cx="211137" cy="215900"/>
            </a:xfrm>
            <a:custGeom>
              <a:avLst/>
              <a:gdLst>
                <a:gd name="T0" fmla="*/ 28 w 56"/>
                <a:gd name="T1" fmla="*/ 57 h 57"/>
                <a:gd name="T2" fmla="*/ 0 w 56"/>
                <a:gd name="T3" fmla="*/ 29 h 57"/>
                <a:gd name="T4" fmla="*/ 28 w 56"/>
                <a:gd name="T5" fmla="*/ 0 h 57"/>
                <a:gd name="T6" fmla="*/ 56 w 56"/>
                <a:gd name="T7" fmla="*/ 28 h 57"/>
                <a:gd name="T8" fmla="*/ 28 w 56"/>
                <a:gd name="T9" fmla="*/ 57 h 57"/>
              </a:gdLst>
              <a:ahLst/>
              <a:cxnLst>
                <a:cxn ang="0">
                  <a:pos x="T0" y="T1"/>
                </a:cxn>
                <a:cxn ang="0">
                  <a:pos x="T2" y="T3"/>
                </a:cxn>
                <a:cxn ang="0">
                  <a:pos x="T4" y="T5"/>
                </a:cxn>
                <a:cxn ang="0">
                  <a:pos x="T6" y="T7"/>
                </a:cxn>
                <a:cxn ang="0">
                  <a:pos x="T8" y="T9"/>
                </a:cxn>
              </a:cxnLst>
              <a:rect l="0" t="0" r="r" b="b"/>
              <a:pathLst>
                <a:path w="56" h="57">
                  <a:moveTo>
                    <a:pt x="28" y="57"/>
                  </a:moveTo>
                  <a:cubicBezTo>
                    <a:pt x="13" y="57"/>
                    <a:pt x="0" y="44"/>
                    <a:pt x="0" y="29"/>
                  </a:cubicBezTo>
                  <a:cubicBezTo>
                    <a:pt x="0" y="13"/>
                    <a:pt x="13" y="1"/>
                    <a:pt x="28" y="0"/>
                  </a:cubicBezTo>
                  <a:cubicBezTo>
                    <a:pt x="44" y="0"/>
                    <a:pt x="56" y="13"/>
                    <a:pt x="56" y="28"/>
                  </a:cubicBezTo>
                  <a:cubicBezTo>
                    <a:pt x="56" y="44"/>
                    <a:pt x="44"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9"/>
            <p:cNvSpPr>
              <a:spLocks/>
            </p:cNvSpPr>
            <p:nvPr/>
          </p:nvSpPr>
          <p:spPr bwMode="auto">
            <a:xfrm>
              <a:off x="4651375" y="1300163"/>
              <a:ext cx="423862" cy="153988"/>
            </a:xfrm>
            <a:custGeom>
              <a:avLst/>
              <a:gdLst>
                <a:gd name="T0" fmla="*/ 84 w 112"/>
                <a:gd name="T1" fmla="*/ 10 h 41"/>
                <a:gd name="T2" fmla="*/ 93 w 112"/>
                <a:gd name="T3" fmla="*/ 5 h 41"/>
                <a:gd name="T4" fmla="*/ 94 w 112"/>
                <a:gd name="T5" fmla="*/ 4 h 41"/>
                <a:gd name="T6" fmla="*/ 95 w 112"/>
                <a:gd name="T7" fmla="*/ 4 h 41"/>
                <a:gd name="T8" fmla="*/ 95 w 112"/>
                <a:gd name="T9" fmla="*/ 4 h 41"/>
                <a:gd name="T10" fmla="*/ 109 w 112"/>
                <a:gd name="T11" fmla="*/ 5 h 41"/>
                <a:gd name="T12" fmla="*/ 108 w 112"/>
                <a:gd name="T13" fmla="*/ 19 h 41"/>
                <a:gd name="T14" fmla="*/ 108 w 112"/>
                <a:gd name="T15" fmla="*/ 19 h 41"/>
                <a:gd name="T16" fmla="*/ 91 w 112"/>
                <a:gd name="T17" fmla="*/ 28 h 41"/>
                <a:gd name="T18" fmla="*/ 91 w 112"/>
                <a:gd name="T19" fmla="*/ 28 h 41"/>
                <a:gd name="T20" fmla="*/ 9 w 112"/>
                <a:gd name="T21" fmla="*/ 35 h 41"/>
                <a:gd name="T22" fmla="*/ 1 w 112"/>
                <a:gd name="T23" fmla="*/ 24 h 41"/>
                <a:gd name="T24" fmla="*/ 12 w 112"/>
                <a:gd name="T25" fmla="*/ 15 h 41"/>
                <a:gd name="T26" fmla="*/ 84 w 112"/>
                <a:gd name="T2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41">
                  <a:moveTo>
                    <a:pt x="84" y="10"/>
                  </a:moveTo>
                  <a:cubicBezTo>
                    <a:pt x="88" y="8"/>
                    <a:pt x="91" y="6"/>
                    <a:pt x="93" y="5"/>
                  </a:cubicBezTo>
                  <a:cubicBezTo>
                    <a:pt x="94" y="5"/>
                    <a:pt x="94" y="4"/>
                    <a:pt x="94" y="4"/>
                  </a:cubicBezTo>
                  <a:cubicBezTo>
                    <a:pt x="95" y="4"/>
                    <a:pt x="95" y="4"/>
                    <a:pt x="95" y="4"/>
                  </a:cubicBezTo>
                  <a:cubicBezTo>
                    <a:pt x="95" y="4"/>
                    <a:pt x="95" y="4"/>
                    <a:pt x="95" y="4"/>
                  </a:cubicBezTo>
                  <a:cubicBezTo>
                    <a:pt x="99" y="0"/>
                    <a:pt x="105" y="0"/>
                    <a:pt x="109" y="5"/>
                  </a:cubicBezTo>
                  <a:cubicBezTo>
                    <a:pt x="112" y="9"/>
                    <a:pt x="112" y="15"/>
                    <a:pt x="108" y="19"/>
                  </a:cubicBezTo>
                  <a:cubicBezTo>
                    <a:pt x="108" y="19"/>
                    <a:pt x="108" y="19"/>
                    <a:pt x="108" y="19"/>
                  </a:cubicBezTo>
                  <a:cubicBezTo>
                    <a:pt x="107" y="19"/>
                    <a:pt x="102" y="24"/>
                    <a:pt x="91" y="28"/>
                  </a:cubicBezTo>
                  <a:cubicBezTo>
                    <a:pt x="91" y="28"/>
                    <a:pt x="91" y="28"/>
                    <a:pt x="91" y="28"/>
                  </a:cubicBezTo>
                  <a:cubicBezTo>
                    <a:pt x="76" y="35"/>
                    <a:pt x="49" y="41"/>
                    <a:pt x="9" y="35"/>
                  </a:cubicBezTo>
                  <a:cubicBezTo>
                    <a:pt x="4" y="34"/>
                    <a:pt x="0" y="29"/>
                    <a:pt x="1" y="24"/>
                  </a:cubicBezTo>
                  <a:cubicBezTo>
                    <a:pt x="2" y="18"/>
                    <a:pt x="7" y="15"/>
                    <a:pt x="12" y="15"/>
                  </a:cubicBezTo>
                  <a:cubicBezTo>
                    <a:pt x="49" y="21"/>
                    <a:pt x="72" y="15"/>
                    <a:pt x="8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0"/>
            <p:cNvSpPr>
              <a:spLocks/>
            </p:cNvSpPr>
            <p:nvPr/>
          </p:nvSpPr>
          <p:spPr bwMode="auto">
            <a:xfrm>
              <a:off x="4881563" y="1431926"/>
              <a:ext cx="57150" cy="112713"/>
            </a:xfrm>
            <a:custGeom>
              <a:avLst/>
              <a:gdLst>
                <a:gd name="T0" fmla="*/ 12 w 15"/>
                <a:gd name="T1" fmla="*/ 18 h 30"/>
                <a:gd name="T2" fmla="*/ 15 w 15"/>
                <a:gd name="T3" fmla="*/ 0 h 30"/>
                <a:gd name="T4" fmla="*/ 4 w 15"/>
                <a:gd name="T5" fmla="*/ 2 h 30"/>
                <a:gd name="T6" fmla="*/ 0 w 15"/>
                <a:gd name="T7" fmla="*/ 15 h 30"/>
                <a:gd name="T8" fmla="*/ 4 w 15"/>
                <a:gd name="T9" fmla="*/ 30 h 30"/>
                <a:gd name="T10" fmla="*/ 12 w 15"/>
                <a:gd name="T11" fmla="*/ 18 h 30"/>
              </a:gdLst>
              <a:ahLst/>
              <a:cxnLst>
                <a:cxn ang="0">
                  <a:pos x="T0" y="T1"/>
                </a:cxn>
                <a:cxn ang="0">
                  <a:pos x="T2" y="T3"/>
                </a:cxn>
                <a:cxn ang="0">
                  <a:pos x="T4" y="T5"/>
                </a:cxn>
                <a:cxn ang="0">
                  <a:pos x="T6" y="T7"/>
                </a:cxn>
                <a:cxn ang="0">
                  <a:pos x="T8" y="T9"/>
                </a:cxn>
                <a:cxn ang="0">
                  <a:pos x="T10" y="T11"/>
                </a:cxn>
              </a:cxnLst>
              <a:rect l="0" t="0" r="r" b="b"/>
              <a:pathLst>
                <a:path w="15" h="30">
                  <a:moveTo>
                    <a:pt x="12" y="18"/>
                  </a:moveTo>
                  <a:cubicBezTo>
                    <a:pt x="12" y="12"/>
                    <a:pt x="14" y="6"/>
                    <a:pt x="15" y="0"/>
                  </a:cubicBezTo>
                  <a:cubicBezTo>
                    <a:pt x="12" y="1"/>
                    <a:pt x="8" y="2"/>
                    <a:pt x="4" y="2"/>
                  </a:cubicBezTo>
                  <a:cubicBezTo>
                    <a:pt x="3" y="7"/>
                    <a:pt x="1" y="11"/>
                    <a:pt x="0" y="15"/>
                  </a:cubicBezTo>
                  <a:cubicBezTo>
                    <a:pt x="1" y="20"/>
                    <a:pt x="2" y="25"/>
                    <a:pt x="4" y="30"/>
                  </a:cubicBezTo>
                  <a:cubicBezTo>
                    <a:pt x="6" y="25"/>
                    <a:pt x="9" y="21"/>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1"/>
            <p:cNvSpPr>
              <a:spLocks/>
            </p:cNvSpPr>
            <p:nvPr/>
          </p:nvSpPr>
          <p:spPr bwMode="auto">
            <a:xfrm>
              <a:off x="4662488" y="1243013"/>
              <a:ext cx="484187" cy="763588"/>
            </a:xfrm>
            <a:custGeom>
              <a:avLst/>
              <a:gdLst>
                <a:gd name="T0" fmla="*/ 125 w 128"/>
                <a:gd name="T1" fmla="*/ 32 h 202"/>
                <a:gd name="T2" fmla="*/ 93 w 128"/>
                <a:gd name="T3" fmla="*/ 5 h 202"/>
                <a:gd name="T4" fmla="*/ 88 w 128"/>
                <a:gd name="T5" fmla="*/ 8 h 202"/>
                <a:gd name="T6" fmla="*/ 87 w 128"/>
                <a:gd name="T7" fmla="*/ 9 h 202"/>
                <a:gd name="T8" fmla="*/ 79 w 128"/>
                <a:gd name="T9" fmla="*/ 16 h 202"/>
                <a:gd name="T10" fmla="*/ 75 w 128"/>
                <a:gd name="T11" fmla="*/ 25 h 202"/>
                <a:gd name="T12" fmla="*/ 80 w 128"/>
                <a:gd name="T13" fmla="*/ 23 h 202"/>
                <a:gd name="T14" fmla="*/ 89 w 128"/>
                <a:gd name="T15" fmla="*/ 19 h 202"/>
                <a:gd name="T16" fmla="*/ 90 w 128"/>
                <a:gd name="T17" fmla="*/ 17 h 202"/>
                <a:gd name="T18" fmla="*/ 98 w 128"/>
                <a:gd name="T19" fmla="*/ 14 h 202"/>
                <a:gd name="T20" fmla="*/ 107 w 128"/>
                <a:gd name="T21" fmla="*/ 18 h 202"/>
                <a:gd name="T22" fmla="*/ 106 w 128"/>
                <a:gd name="T23" fmla="*/ 35 h 202"/>
                <a:gd name="T24" fmla="*/ 89 w 128"/>
                <a:gd name="T25" fmla="*/ 45 h 202"/>
                <a:gd name="T26" fmla="*/ 76 w 128"/>
                <a:gd name="T27" fmla="*/ 50 h 202"/>
                <a:gd name="T28" fmla="*/ 71 w 128"/>
                <a:gd name="T29" fmla="*/ 92 h 202"/>
                <a:gd name="T30" fmla="*/ 69 w 128"/>
                <a:gd name="T31" fmla="*/ 99 h 202"/>
                <a:gd name="T32" fmla="*/ 28 w 128"/>
                <a:gd name="T33" fmla="*/ 99 h 202"/>
                <a:gd name="T34" fmla="*/ 12 w 128"/>
                <a:gd name="T35" fmla="*/ 112 h 202"/>
                <a:gd name="T36" fmla="*/ 1 w 128"/>
                <a:gd name="T37" fmla="*/ 184 h 202"/>
                <a:gd name="T38" fmla="*/ 14 w 128"/>
                <a:gd name="T39" fmla="*/ 202 h 202"/>
                <a:gd name="T40" fmla="*/ 16 w 128"/>
                <a:gd name="T41" fmla="*/ 202 h 202"/>
                <a:gd name="T42" fmla="*/ 32 w 128"/>
                <a:gd name="T43" fmla="*/ 189 h 202"/>
                <a:gd name="T44" fmla="*/ 41 w 128"/>
                <a:gd name="T45" fmla="*/ 130 h 202"/>
                <a:gd name="T46" fmla="*/ 91 w 128"/>
                <a:gd name="T47" fmla="*/ 130 h 202"/>
                <a:gd name="T48" fmla="*/ 93 w 128"/>
                <a:gd name="T49" fmla="*/ 130 h 202"/>
                <a:gd name="T50" fmla="*/ 94 w 128"/>
                <a:gd name="T51" fmla="*/ 130 h 202"/>
                <a:gd name="T52" fmla="*/ 118 w 128"/>
                <a:gd name="T53" fmla="*/ 106 h 202"/>
                <a:gd name="T54" fmla="*/ 125 w 128"/>
                <a:gd name="T55" fmla="*/ 3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202">
                  <a:moveTo>
                    <a:pt x="125" y="32"/>
                  </a:moveTo>
                  <a:cubicBezTo>
                    <a:pt x="122" y="12"/>
                    <a:pt x="106" y="0"/>
                    <a:pt x="93" y="5"/>
                  </a:cubicBezTo>
                  <a:cubicBezTo>
                    <a:pt x="91" y="6"/>
                    <a:pt x="89" y="7"/>
                    <a:pt x="88" y="8"/>
                  </a:cubicBezTo>
                  <a:cubicBezTo>
                    <a:pt x="87" y="8"/>
                    <a:pt x="87" y="8"/>
                    <a:pt x="87" y="9"/>
                  </a:cubicBezTo>
                  <a:cubicBezTo>
                    <a:pt x="85" y="10"/>
                    <a:pt x="79" y="16"/>
                    <a:pt x="79" y="16"/>
                  </a:cubicBezTo>
                  <a:cubicBezTo>
                    <a:pt x="78" y="18"/>
                    <a:pt x="76" y="21"/>
                    <a:pt x="75" y="25"/>
                  </a:cubicBezTo>
                  <a:cubicBezTo>
                    <a:pt x="77" y="24"/>
                    <a:pt x="78" y="24"/>
                    <a:pt x="80" y="23"/>
                  </a:cubicBezTo>
                  <a:cubicBezTo>
                    <a:pt x="84" y="21"/>
                    <a:pt x="87" y="20"/>
                    <a:pt x="89" y="19"/>
                  </a:cubicBezTo>
                  <a:cubicBezTo>
                    <a:pt x="89" y="18"/>
                    <a:pt x="90" y="18"/>
                    <a:pt x="90" y="17"/>
                  </a:cubicBezTo>
                  <a:cubicBezTo>
                    <a:pt x="93" y="15"/>
                    <a:pt x="95" y="14"/>
                    <a:pt x="98" y="14"/>
                  </a:cubicBezTo>
                  <a:cubicBezTo>
                    <a:pt x="102" y="14"/>
                    <a:pt x="105" y="16"/>
                    <a:pt x="107" y="18"/>
                  </a:cubicBezTo>
                  <a:cubicBezTo>
                    <a:pt x="112" y="23"/>
                    <a:pt x="111" y="31"/>
                    <a:pt x="106" y="35"/>
                  </a:cubicBezTo>
                  <a:cubicBezTo>
                    <a:pt x="105" y="36"/>
                    <a:pt x="100" y="41"/>
                    <a:pt x="89" y="45"/>
                  </a:cubicBezTo>
                  <a:cubicBezTo>
                    <a:pt x="86" y="47"/>
                    <a:pt x="81" y="48"/>
                    <a:pt x="76" y="50"/>
                  </a:cubicBezTo>
                  <a:cubicBezTo>
                    <a:pt x="76" y="64"/>
                    <a:pt x="75" y="78"/>
                    <a:pt x="71" y="92"/>
                  </a:cubicBezTo>
                  <a:cubicBezTo>
                    <a:pt x="70" y="94"/>
                    <a:pt x="69" y="96"/>
                    <a:pt x="69" y="99"/>
                  </a:cubicBezTo>
                  <a:cubicBezTo>
                    <a:pt x="28" y="99"/>
                    <a:pt x="28" y="99"/>
                    <a:pt x="28" y="99"/>
                  </a:cubicBezTo>
                  <a:cubicBezTo>
                    <a:pt x="20" y="99"/>
                    <a:pt x="13" y="104"/>
                    <a:pt x="12" y="112"/>
                  </a:cubicBezTo>
                  <a:cubicBezTo>
                    <a:pt x="1" y="184"/>
                    <a:pt x="1" y="184"/>
                    <a:pt x="1" y="184"/>
                  </a:cubicBezTo>
                  <a:cubicBezTo>
                    <a:pt x="0" y="192"/>
                    <a:pt x="5" y="200"/>
                    <a:pt x="14" y="202"/>
                  </a:cubicBezTo>
                  <a:cubicBezTo>
                    <a:pt x="15" y="202"/>
                    <a:pt x="16" y="202"/>
                    <a:pt x="16" y="202"/>
                  </a:cubicBezTo>
                  <a:cubicBezTo>
                    <a:pt x="24" y="202"/>
                    <a:pt x="31" y="196"/>
                    <a:pt x="32" y="189"/>
                  </a:cubicBezTo>
                  <a:cubicBezTo>
                    <a:pt x="41" y="130"/>
                    <a:pt x="41" y="130"/>
                    <a:pt x="41" y="130"/>
                  </a:cubicBezTo>
                  <a:cubicBezTo>
                    <a:pt x="91" y="130"/>
                    <a:pt x="91" y="130"/>
                    <a:pt x="91" y="130"/>
                  </a:cubicBezTo>
                  <a:cubicBezTo>
                    <a:pt x="92" y="130"/>
                    <a:pt x="92" y="130"/>
                    <a:pt x="93" y="130"/>
                  </a:cubicBezTo>
                  <a:cubicBezTo>
                    <a:pt x="93" y="130"/>
                    <a:pt x="94" y="130"/>
                    <a:pt x="94" y="130"/>
                  </a:cubicBezTo>
                  <a:cubicBezTo>
                    <a:pt x="104" y="129"/>
                    <a:pt x="114" y="120"/>
                    <a:pt x="118" y="106"/>
                  </a:cubicBezTo>
                  <a:cubicBezTo>
                    <a:pt x="126" y="82"/>
                    <a:pt x="128" y="57"/>
                    <a:pt x="12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2"/>
            <p:cNvSpPr>
              <a:spLocks/>
            </p:cNvSpPr>
            <p:nvPr/>
          </p:nvSpPr>
          <p:spPr bwMode="auto">
            <a:xfrm>
              <a:off x="4829175" y="1262063"/>
              <a:ext cx="98425" cy="93663"/>
            </a:xfrm>
            <a:custGeom>
              <a:avLst/>
              <a:gdLst>
                <a:gd name="T0" fmla="*/ 21 w 26"/>
                <a:gd name="T1" fmla="*/ 23 h 25"/>
                <a:gd name="T2" fmla="*/ 25 w 26"/>
                <a:gd name="T3" fmla="*/ 11 h 25"/>
                <a:gd name="T4" fmla="*/ 19 w 26"/>
                <a:gd name="T5" fmla="*/ 1 h 25"/>
                <a:gd name="T6" fmla="*/ 9 w 26"/>
                <a:gd name="T7" fmla="*/ 7 h 25"/>
                <a:gd name="T8" fmla="*/ 0 w 26"/>
                <a:gd name="T9" fmla="*/ 25 h 25"/>
                <a:gd name="T10" fmla="*/ 0 w 26"/>
                <a:gd name="T11" fmla="*/ 25 h 25"/>
                <a:gd name="T12" fmla="*/ 21 w 26"/>
                <a:gd name="T13" fmla="*/ 23 h 25"/>
              </a:gdLst>
              <a:ahLst/>
              <a:cxnLst>
                <a:cxn ang="0">
                  <a:pos x="T0" y="T1"/>
                </a:cxn>
                <a:cxn ang="0">
                  <a:pos x="T2" y="T3"/>
                </a:cxn>
                <a:cxn ang="0">
                  <a:pos x="T4" y="T5"/>
                </a:cxn>
                <a:cxn ang="0">
                  <a:pos x="T6" y="T7"/>
                </a:cxn>
                <a:cxn ang="0">
                  <a:pos x="T8" y="T9"/>
                </a:cxn>
                <a:cxn ang="0">
                  <a:pos x="T10" y="T11"/>
                </a:cxn>
                <a:cxn ang="0">
                  <a:pos x="T12" y="T13"/>
                </a:cxn>
              </a:cxnLst>
              <a:rect l="0" t="0" r="r" b="b"/>
              <a:pathLst>
                <a:path w="26" h="25">
                  <a:moveTo>
                    <a:pt x="21" y="23"/>
                  </a:moveTo>
                  <a:cubicBezTo>
                    <a:pt x="22" y="19"/>
                    <a:pt x="24" y="15"/>
                    <a:pt x="25" y="11"/>
                  </a:cubicBezTo>
                  <a:cubicBezTo>
                    <a:pt x="26" y="7"/>
                    <a:pt x="24" y="2"/>
                    <a:pt x="19" y="1"/>
                  </a:cubicBezTo>
                  <a:cubicBezTo>
                    <a:pt x="15" y="0"/>
                    <a:pt x="10" y="2"/>
                    <a:pt x="9" y="7"/>
                  </a:cubicBezTo>
                  <a:cubicBezTo>
                    <a:pt x="7" y="15"/>
                    <a:pt x="4" y="21"/>
                    <a:pt x="0" y="25"/>
                  </a:cubicBezTo>
                  <a:cubicBezTo>
                    <a:pt x="0" y="25"/>
                    <a:pt x="0" y="25"/>
                    <a:pt x="0" y="25"/>
                  </a:cubicBezTo>
                  <a:cubicBezTo>
                    <a:pt x="7" y="25"/>
                    <a:pt x="14" y="24"/>
                    <a:pt x="2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3"/>
            <p:cNvSpPr>
              <a:spLocks/>
            </p:cNvSpPr>
            <p:nvPr/>
          </p:nvSpPr>
          <p:spPr bwMode="auto">
            <a:xfrm>
              <a:off x="3917950" y="1038226"/>
              <a:ext cx="211137" cy="215900"/>
            </a:xfrm>
            <a:custGeom>
              <a:avLst/>
              <a:gdLst>
                <a:gd name="T0" fmla="*/ 28 w 56"/>
                <a:gd name="T1" fmla="*/ 57 h 57"/>
                <a:gd name="T2" fmla="*/ 56 w 56"/>
                <a:gd name="T3" fmla="*/ 29 h 57"/>
                <a:gd name="T4" fmla="*/ 28 w 56"/>
                <a:gd name="T5" fmla="*/ 0 h 57"/>
                <a:gd name="T6" fmla="*/ 0 w 56"/>
                <a:gd name="T7" fmla="*/ 28 h 57"/>
                <a:gd name="T8" fmla="*/ 28 w 56"/>
                <a:gd name="T9" fmla="*/ 57 h 57"/>
              </a:gdLst>
              <a:ahLst/>
              <a:cxnLst>
                <a:cxn ang="0">
                  <a:pos x="T0" y="T1"/>
                </a:cxn>
                <a:cxn ang="0">
                  <a:pos x="T2" y="T3"/>
                </a:cxn>
                <a:cxn ang="0">
                  <a:pos x="T4" y="T5"/>
                </a:cxn>
                <a:cxn ang="0">
                  <a:pos x="T6" y="T7"/>
                </a:cxn>
                <a:cxn ang="0">
                  <a:pos x="T8" y="T9"/>
                </a:cxn>
              </a:cxnLst>
              <a:rect l="0" t="0" r="r" b="b"/>
              <a:pathLst>
                <a:path w="56" h="57">
                  <a:moveTo>
                    <a:pt x="28" y="57"/>
                  </a:moveTo>
                  <a:cubicBezTo>
                    <a:pt x="43" y="57"/>
                    <a:pt x="56" y="44"/>
                    <a:pt x="56" y="29"/>
                  </a:cubicBezTo>
                  <a:cubicBezTo>
                    <a:pt x="56" y="13"/>
                    <a:pt x="43" y="1"/>
                    <a:pt x="28" y="0"/>
                  </a:cubicBezTo>
                  <a:cubicBezTo>
                    <a:pt x="12" y="0"/>
                    <a:pt x="0" y="13"/>
                    <a:pt x="0" y="28"/>
                  </a:cubicBezTo>
                  <a:cubicBezTo>
                    <a:pt x="0" y="44"/>
                    <a:pt x="12" y="57"/>
                    <a:pt x="2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4"/>
            <p:cNvSpPr>
              <a:spLocks/>
            </p:cNvSpPr>
            <p:nvPr/>
          </p:nvSpPr>
          <p:spPr bwMode="auto">
            <a:xfrm>
              <a:off x="3913188" y="1300163"/>
              <a:ext cx="428625" cy="153988"/>
            </a:xfrm>
            <a:custGeom>
              <a:avLst/>
              <a:gdLst>
                <a:gd name="T0" fmla="*/ 29 w 113"/>
                <a:gd name="T1" fmla="*/ 10 h 41"/>
                <a:gd name="T2" fmla="*/ 20 w 113"/>
                <a:gd name="T3" fmla="*/ 5 h 41"/>
                <a:gd name="T4" fmla="*/ 18 w 113"/>
                <a:gd name="T5" fmla="*/ 4 h 41"/>
                <a:gd name="T6" fmla="*/ 18 w 113"/>
                <a:gd name="T7" fmla="*/ 4 h 41"/>
                <a:gd name="T8" fmla="*/ 18 w 113"/>
                <a:gd name="T9" fmla="*/ 4 h 41"/>
                <a:gd name="T10" fmla="*/ 4 w 113"/>
                <a:gd name="T11" fmla="*/ 5 h 41"/>
                <a:gd name="T12" fmla="*/ 5 w 113"/>
                <a:gd name="T13" fmla="*/ 19 h 41"/>
                <a:gd name="T14" fmla="*/ 5 w 113"/>
                <a:gd name="T15" fmla="*/ 19 h 41"/>
                <a:gd name="T16" fmla="*/ 21 w 113"/>
                <a:gd name="T17" fmla="*/ 28 h 41"/>
                <a:gd name="T18" fmla="*/ 21 w 113"/>
                <a:gd name="T19" fmla="*/ 28 h 41"/>
                <a:gd name="T20" fmla="*/ 103 w 113"/>
                <a:gd name="T21" fmla="*/ 35 h 41"/>
                <a:gd name="T22" fmla="*/ 112 w 113"/>
                <a:gd name="T23" fmla="*/ 24 h 41"/>
                <a:gd name="T24" fmla="*/ 101 w 113"/>
                <a:gd name="T25" fmla="*/ 15 h 41"/>
                <a:gd name="T26" fmla="*/ 29 w 113"/>
                <a:gd name="T2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41">
                  <a:moveTo>
                    <a:pt x="29" y="10"/>
                  </a:moveTo>
                  <a:cubicBezTo>
                    <a:pt x="25" y="8"/>
                    <a:pt x="22" y="6"/>
                    <a:pt x="20" y="5"/>
                  </a:cubicBezTo>
                  <a:cubicBezTo>
                    <a:pt x="19" y="5"/>
                    <a:pt x="19" y="4"/>
                    <a:pt x="18" y="4"/>
                  </a:cubicBezTo>
                  <a:cubicBezTo>
                    <a:pt x="18" y="4"/>
                    <a:pt x="18" y="4"/>
                    <a:pt x="18" y="4"/>
                  </a:cubicBezTo>
                  <a:cubicBezTo>
                    <a:pt x="18" y="4"/>
                    <a:pt x="18" y="4"/>
                    <a:pt x="18" y="4"/>
                  </a:cubicBezTo>
                  <a:cubicBezTo>
                    <a:pt x="14" y="0"/>
                    <a:pt x="8" y="0"/>
                    <a:pt x="4" y="5"/>
                  </a:cubicBezTo>
                  <a:cubicBezTo>
                    <a:pt x="0" y="9"/>
                    <a:pt x="1" y="15"/>
                    <a:pt x="5" y="19"/>
                  </a:cubicBezTo>
                  <a:cubicBezTo>
                    <a:pt x="5" y="19"/>
                    <a:pt x="5" y="19"/>
                    <a:pt x="5" y="19"/>
                  </a:cubicBezTo>
                  <a:cubicBezTo>
                    <a:pt x="5" y="19"/>
                    <a:pt x="11" y="24"/>
                    <a:pt x="21" y="28"/>
                  </a:cubicBezTo>
                  <a:cubicBezTo>
                    <a:pt x="21" y="28"/>
                    <a:pt x="21" y="28"/>
                    <a:pt x="21" y="28"/>
                  </a:cubicBezTo>
                  <a:cubicBezTo>
                    <a:pt x="37" y="35"/>
                    <a:pt x="64" y="41"/>
                    <a:pt x="103" y="35"/>
                  </a:cubicBezTo>
                  <a:cubicBezTo>
                    <a:pt x="109" y="34"/>
                    <a:pt x="113" y="29"/>
                    <a:pt x="112" y="24"/>
                  </a:cubicBezTo>
                  <a:cubicBezTo>
                    <a:pt x="111" y="18"/>
                    <a:pt x="106" y="15"/>
                    <a:pt x="101" y="15"/>
                  </a:cubicBezTo>
                  <a:cubicBezTo>
                    <a:pt x="64" y="21"/>
                    <a:pt x="41"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5"/>
            <p:cNvSpPr>
              <a:spLocks/>
            </p:cNvSpPr>
            <p:nvPr/>
          </p:nvSpPr>
          <p:spPr bwMode="auto">
            <a:xfrm>
              <a:off x="4054475" y="1431926"/>
              <a:ext cx="55562" cy="112713"/>
            </a:xfrm>
            <a:custGeom>
              <a:avLst/>
              <a:gdLst>
                <a:gd name="T0" fmla="*/ 3 w 15"/>
                <a:gd name="T1" fmla="*/ 18 h 30"/>
                <a:gd name="T2" fmla="*/ 11 w 15"/>
                <a:gd name="T3" fmla="*/ 30 h 30"/>
                <a:gd name="T4" fmla="*/ 15 w 15"/>
                <a:gd name="T5" fmla="*/ 15 h 30"/>
                <a:gd name="T6" fmla="*/ 10 w 15"/>
                <a:gd name="T7" fmla="*/ 2 h 30"/>
                <a:gd name="T8" fmla="*/ 0 w 15"/>
                <a:gd name="T9" fmla="*/ 0 h 30"/>
                <a:gd name="T10" fmla="*/ 3 w 15"/>
                <a:gd name="T11" fmla="*/ 18 h 30"/>
              </a:gdLst>
              <a:ahLst/>
              <a:cxnLst>
                <a:cxn ang="0">
                  <a:pos x="T0" y="T1"/>
                </a:cxn>
                <a:cxn ang="0">
                  <a:pos x="T2" y="T3"/>
                </a:cxn>
                <a:cxn ang="0">
                  <a:pos x="T4" y="T5"/>
                </a:cxn>
                <a:cxn ang="0">
                  <a:pos x="T6" y="T7"/>
                </a:cxn>
                <a:cxn ang="0">
                  <a:pos x="T8" y="T9"/>
                </a:cxn>
                <a:cxn ang="0">
                  <a:pos x="T10" y="T11"/>
                </a:cxn>
              </a:cxnLst>
              <a:rect l="0" t="0" r="r" b="b"/>
              <a:pathLst>
                <a:path w="15" h="30">
                  <a:moveTo>
                    <a:pt x="3" y="18"/>
                  </a:moveTo>
                  <a:cubicBezTo>
                    <a:pt x="6" y="21"/>
                    <a:pt x="9" y="25"/>
                    <a:pt x="11" y="30"/>
                  </a:cubicBezTo>
                  <a:cubicBezTo>
                    <a:pt x="13" y="25"/>
                    <a:pt x="14" y="20"/>
                    <a:pt x="15" y="15"/>
                  </a:cubicBezTo>
                  <a:cubicBezTo>
                    <a:pt x="14" y="11"/>
                    <a:pt x="12" y="7"/>
                    <a:pt x="10" y="2"/>
                  </a:cubicBezTo>
                  <a:cubicBezTo>
                    <a:pt x="6" y="2"/>
                    <a:pt x="3" y="1"/>
                    <a:pt x="0" y="0"/>
                  </a:cubicBezTo>
                  <a:cubicBezTo>
                    <a:pt x="1" y="6"/>
                    <a:pt x="2" y="12"/>
                    <a:pt x="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6"/>
            <p:cNvSpPr>
              <a:spLocks/>
            </p:cNvSpPr>
            <p:nvPr/>
          </p:nvSpPr>
          <p:spPr bwMode="auto">
            <a:xfrm>
              <a:off x="3846513" y="1243013"/>
              <a:ext cx="482600" cy="763588"/>
            </a:xfrm>
            <a:custGeom>
              <a:avLst/>
              <a:gdLst>
                <a:gd name="T0" fmla="*/ 116 w 128"/>
                <a:gd name="T1" fmla="*/ 112 h 202"/>
                <a:gd name="T2" fmla="*/ 100 w 128"/>
                <a:gd name="T3" fmla="*/ 99 h 202"/>
                <a:gd name="T4" fmla="*/ 58 w 128"/>
                <a:gd name="T5" fmla="*/ 99 h 202"/>
                <a:gd name="T6" fmla="*/ 57 w 128"/>
                <a:gd name="T7" fmla="*/ 92 h 202"/>
                <a:gd name="T8" fmla="*/ 52 w 128"/>
                <a:gd name="T9" fmla="*/ 50 h 202"/>
                <a:gd name="T10" fmla="*/ 39 w 128"/>
                <a:gd name="T11" fmla="*/ 45 h 202"/>
                <a:gd name="T12" fmla="*/ 21 w 128"/>
                <a:gd name="T13" fmla="*/ 35 h 202"/>
                <a:gd name="T14" fmla="*/ 20 w 128"/>
                <a:gd name="T15" fmla="*/ 18 h 202"/>
                <a:gd name="T16" fmla="*/ 29 w 128"/>
                <a:gd name="T17" fmla="*/ 14 h 202"/>
                <a:gd name="T18" fmla="*/ 37 w 128"/>
                <a:gd name="T19" fmla="*/ 17 h 202"/>
                <a:gd name="T20" fmla="*/ 39 w 128"/>
                <a:gd name="T21" fmla="*/ 19 h 202"/>
                <a:gd name="T22" fmla="*/ 48 w 128"/>
                <a:gd name="T23" fmla="*/ 23 h 202"/>
                <a:gd name="T24" fmla="*/ 53 w 128"/>
                <a:gd name="T25" fmla="*/ 25 h 202"/>
                <a:gd name="T26" fmla="*/ 48 w 128"/>
                <a:gd name="T27" fmla="*/ 16 h 202"/>
                <a:gd name="T28" fmla="*/ 41 w 128"/>
                <a:gd name="T29" fmla="*/ 9 h 202"/>
                <a:gd name="T30" fmla="*/ 40 w 128"/>
                <a:gd name="T31" fmla="*/ 8 h 202"/>
                <a:gd name="T32" fmla="*/ 35 w 128"/>
                <a:gd name="T33" fmla="*/ 5 h 202"/>
                <a:gd name="T34" fmla="*/ 3 w 128"/>
                <a:gd name="T35" fmla="*/ 32 h 202"/>
                <a:gd name="T36" fmla="*/ 10 w 128"/>
                <a:gd name="T37" fmla="*/ 106 h 202"/>
                <a:gd name="T38" fmla="*/ 34 w 128"/>
                <a:gd name="T39" fmla="*/ 130 h 202"/>
                <a:gd name="T40" fmla="*/ 35 w 128"/>
                <a:gd name="T41" fmla="*/ 130 h 202"/>
                <a:gd name="T42" fmla="*/ 37 w 128"/>
                <a:gd name="T43" fmla="*/ 130 h 202"/>
                <a:gd name="T44" fmla="*/ 87 w 128"/>
                <a:gd name="T45" fmla="*/ 130 h 202"/>
                <a:gd name="T46" fmla="*/ 96 w 128"/>
                <a:gd name="T47" fmla="*/ 189 h 202"/>
                <a:gd name="T48" fmla="*/ 111 w 128"/>
                <a:gd name="T49" fmla="*/ 202 h 202"/>
                <a:gd name="T50" fmla="*/ 114 w 128"/>
                <a:gd name="T51" fmla="*/ 202 h 202"/>
                <a:gd name="T52" fmla="*/ 127 w 128"/>
                <a:gd name="T53" fmla="*/ 184 h 202"/>
                <a:gd name="T54" fmla="*/ 116 w 128"/>
                <a:gd name="T55"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202">
                  <a:moveTo>
                    <a:pt x="116" y="112"/>
                  </a:moveTo>
                  <a:cubicBezTo>
                    <a:pt x="114" y="104"/>
                    <a:pt x="108" y="99"/>
                    <a:pt x="100" y="99"/>
                  </a:cubicBezTo>
                  <a:cubicBezTo>
                    <a:pt x="58" y="99"/>
                    <a:pt x="58" y="99"/>
                    <a:pt x="58" y="99"/>
                  </a:cubicBezTo>
                  <a:cubicBezTo>
                    <a:pt x="58" y="96"/>
                    <a:pt x="58" y="94"/>
                    <a:pt x="57" y="92"/>
                  </a:cubicBezTo>
                  <a:cubicBezTo>
                    <a:pt x="53" y="78"/>
                    <a:pt x="51" y="64"/>
                    <a:pt x="52" y="50"/>
                  </a:cubicBezTo>
                  <a:cubicBezTo>
                    <a:pt x="47" y="48"/>
                    <a:pt x="42" y="47"/>
                    <a:pt x="39" y="45"/>
                  </a:cubicBezTo>
                  <a:cubicBezTo>
                    <a:pt x="28" y="41"/>
                    <a:pt x="22" y="36"/>
                    <a:pt x="21" y="35"/>
                  </a:cubicBezTo>
                  <a:cubicBezTo>
                    <a:pt x="17" y="31"/>
                    <a:pt x="16" y="23"/>
                    <a:pt x="20" y="18"/>
                  </a:cubicBezTo>
                  <a:cubicBezTo>
                    <a:pt x="23" y="16"/>
                    <a:pt x="26" y="14"/>
                    <a:pt x="29" y="14"/>
                  </a:cubicBezTo>
                  <a:cubicBezTo>
                    <a:pt x="32" y="14"/>
                    <a:pt x="35" y="15"/>
                    <a:pt x="37" y="17"/>
                  </a:cubicBezTo>
                  <a:cubicBezTo>
                    <a:pt x="38" y="18"/>
                    <a:pt x="38" y="18"/>
                    <a:pt x="39" y="19"/>
                  </a:cubicBezTo>
                  <a:cubicBezTo>
                    <a:pt x="41" y="20"/>
                    <a:pt x="44" y="21"/>
                    <a:pt x="48" y="23"/>
                  </a:cubicBezTo>
                  <a:cubicBezTo>
                    <a:pt x="49" y="24"/>
                    <a:pt x="51" y="24"/>
                    <a:pt x="53" y="25"/>
                  </a:cubicBezTo>
                  <a:cubicBezTo>
                    <a:pt x="52" y="21"/>
                    <a:pt x="50" y="18"/>
                    <a:pt x="48" y="16"/>
                  </a:cubicBezTo>
                  <a:cubicBezTo>
                    <a:pt x="49" y="16"/>
                    <a:pt x="43" y="10"/>
                    <a:pt x="41" y="9"/>
                  </a:cubicBezTo>
                  <a:cubicBezTo>
                    <a:pt x="41" y="8"/>
                    <a:pt x="40" y="8"/>
                    <a:pt x="40" y="8"/>
                  </a:cubicBezTo>
                  <a:cubicBezTo>
                    <a:pt x="38" y="7"/>
                    <a:pt x="37" y="6"/>
                    <a:pt x="35" y="5"/>
                  </a:cubicBezTo>
                  <a:cubicBezTo>
                    <a:pt x="22" y="0"/>
                    <a:pt x="6" y="12"/>
                    <a:pt x="3" y="32"/>
                  </a:cubicBezTo>
                  <a:cubicBezTo>
                    <a:pt x="0" y="57"/>
                    <a:pt x="2" y="82"/>
                    <a:pt x="10" y="106"/>
                  </a:cubicBezTo>
                  <a:cubicBezTo>
                    <a:pt x="14" y="120"/>
                    <a:pt x="24" y="129"/>
                    <a:pt x="34" y="130"/>
                  </a:cubicBezTo>
                  <a:cubicBezTo>
                    <a:pt x="34" y="130"/>
                    <a:pt x="34" y="130"/>
                    <a:pt x="35" y="130"/>
                  </a:cubicBezTo>
                  <a:cubicBezTo>
                    <a:pt x="35" y="130"/>
                    <a:pt x="36" y="130"/>
                    <a:pt x="37" y="130"/>
                  </a:cubicBezTo>
                  <a:cubicBezTo>
                    <a:pt x="87" y="130"/>
                    <a:pt x="87" y="130"/>
                    <a:pt x="87" y="130"/>
                  </a:cubicBezTo>
                  <a:cubicBezTo>
                    <a:pt x="96" y="189"/>
                    <a:pt x="96" y="189"/>
                    <a:pt x="96" y="189"/>
                  </a:cubicBezTo>
                  <a:cubicBezTo>
                    <a:pt x="97" y="196"/>
                    <a:pt x="104" y="202"/>
                    <a:pt x="111" y="202"/>
                  </a:cubicBezTo>
                  <a:cubicBezTo>
                    <a:pt x="112" y="202"/>
                    <a:pt x="113" y="202"/>
                    <a:pt x="114" y="202"/>
                  </a:cubicBezTo>
                  <a:cubicBezTo>
                    <a:pt x="122" y="200"/>
                    <a:pt x="128" y="192"/>
                    <a:pt x="127" y="184"/>
                  </a:cubicBezTo>
                  <a:lnTo>
                    <a:pt x="11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7"/>
            <p:cNvSpPr>
              <a:spLocks/>
            </p:cNvSpPr>
            <p:nvPr/>
          </p:nvSpPr>
          <p:spPr bwMode="auto">
            <a:xfrm>
              <a:off x="4046538" y="1300163"/>
              <a:ext cx="295275" cy="63500"/>
            </a:xfrm>
            <a:custGeom>
              <a:avLst/>
              <a:gdLst>
                <a:gd name="T0" fmla="*/ 38 w 78"/>
                <a:gd name="T1" fmla="*/ 16 h 17"/>
                <a:gd name="T2" fmla="*/ 65 w 78"/>
                <a:gd name="T3" fmla="*/ 13 h 17"/>
                <a:gd name="T4" fmla="*/ 67 w 78"/>
                <a:gd name="T5" fmla="*/ 13 h 17"/>
                <a:gd name="T6" fmla="*/ 75 w 78"/>
                <a:gd name="T7" fmla="*/ 17 h 17"/>
                <a:gd name="T8" fmla="*/ 77 w 78"/>
                <a:gd name="T9" fmla="*/ 8 h 17"/>
                <a:gd name="T10" fmla="*/ 64 w 78"/>
                <a:gd name="T11" fmla="*/ 1 h 17"/>
                <a:gd name="T12" fmla="*/ 0 w 78"/>
                <a:gd name="T13" fmla="*/ 10 h 17"/>
                <a:gd name="T14" fmla="*/ 38 w 7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7">
                  <a:moveTo>
                    <a:pt x="38" y="16"/>
                  </a:moveTo>
                  <a:cubicBezTo>
                    <a:pt x="47" y="16"/>
                    <a:pt x="56" y="15"/>
                    <a:pt x="65" y="13"/>
                  </a:cubicBezTo>
                  <a:cubicBezTo>
                    <a:pt x="66" y="13"/>
                    <a:pt x="66" y="13"/>
                    <a:pt x="67" y="13"/>
                  </a:cubicBezTo>
                  <a:cubicBezTo>
                    <a:pt x="70" y="13"/>
                    <a:pt x="73" y="15"/>
                    <a:pt x="75" y="17"/>
                  </a:cubicBezTo>
                  <a:cubicBezTo>
                    <a:pt x="77" y="14"/>
                    <a:pt x="78" y="11"/>
                    <a:pt x="77" y="8"/>
                  </a:cubicBezTo>
                  <a:cubicBezTo>
                    <a:pt x="75" y="2"/>
                    <a:pt x="70" y="0"/>
                    <a:pt x="64" y="1"/>
                  </a:cubicBezTo>
                  <a:cubicBezTo>
                    <a:pt x="35" y="11"/>
                    <a:pt x="14" y="12"/>
                    <a:pt x="0" y="10"/>
                  </a:cubicBezTo>
                  <a:cubicBezTo>
                    <a:pt x="11" y="14"/>
                    <a:pt x="24" y="16"/>
                    <a:pt x="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8"/>
            <p:cNvSpPr>
              <a:spLocks/>
            </p:cNvSpPr>
            <p:nvPr/>
          </p:nvSpPr>
          <p:spPr bwMode="auto">
            <a:xfrm>
              <a:off x="4284663" y="1193801"/>
              <a:ext cx="38100" cy="196850"/>
            </a:xfrm>
            <a:custGeom>
              <a:avLst/>
              <a:gdLst>
                <a:gd name="T0" fmla="*/ 24 w 24"/>
                <a:gd name="T1" fmla="*/ 121 h 124"/>
                <a:gd name="T2" fmla="*/ 17 w 24"/>
                <a:gd name="T3" fmla="*/ 124 h 124"/>
                <a:gd name="T4" fmla="*/ 0 w 24"/>
                <a:gd name="T5" fmla="*/ 0 h 124"/>
                <a:gd name="T6" fmla="*/ 9 w 24"/>
                <a:gd name="T7" fmla="*/ 0 h 124"/>
                <a:gd name="T8" fmla="*/ 24 w 24"/>
                <a:gd name="T9" fmla="*/ 121 h 124"/>
              </a:gdLst>
              <a:ahLst/>
              <a:cxnLst>
                <a:cxn ang="0">
                  <a:pos x="T0" y="T1"/>
                </a:cxn>
                <a:cxn ang="0">
                  <a:pos x="T2" y="T3"/>
                </a:cxn>
                <a:cxn ang="0">
                  <a:pos x="T4" y="T5"/>
                </a:cxn>
                <a:cxn ang="0">
                  <a:pos x="T6" y="T7"/>
                </a:cxn>
                <a:cxn ang="0">
                  <a:pos x="T8" y="T9"/>
                </a:cxn>
              </a:cxnLst>
              <a:rect l="0" t="0" r="r" b="b"/>
              <a:pathLst>
                <a:path w="24" h="124">
                  <a:moveTo>
                    <a:pt x="24" y="121"/>
                  </a:moveTo>
                  <a:lnTo>
                    <a:pt x="17" y="124"/>
                  </a:lnTo>
                  <a:lnTo>
                    <a:pt x="0" y="0"/>
                  </a:lnTo>
                  <a:lnTo>
                    <a:pt x="9" y="0"/>
                  </a:lnTo>
                  <a:lnTo>
                    <a:pt x="24"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9"/>
            <p:cNvSpPr>
              <a:spLocks noEditPoints="1"/>
            </p:cNvSpPr>
            <p:nvPr/>
          </p:nvSpPr>
          <p:spPr bwMode="auto">
            <a:xfrm>
              <a:off x="4454525" y="769938"/>
              <a:ext cx="401637" cy="355600"/>
            </a:xfrm>
            <a:custGeom>
              <a:avLst/>
              <a:gdLst>
                <a:gd name="T0" fmla="*/ 82 w 106"/>
                <a:gd name="T1" fmla="*/ 94 h 94"/>
                <a:gd name="T2" fmla="*/ 81 w 106"/>
                <a:gd name="T3" fmla="*/ 94 h 94"/>
                <a:gd name="T4" fmla="*/ 68 w 106"/>
                <a:gd name="T5" fmla="*/ 86 h 94"/>
                <a:gd name="T6" fmla="*/ 50 w 106"/>
                <a:gd name="T7" fmla="*/ 88 h 94"/>
                <a:gd name="T8" fmla="*/ 0 w 106"/>
                <a:gd name="T9" fmla="*/ 44 h 94"/>
                <a:gd name="T10" fmla="*/ 50 w 106"/>
                <a:gd name="T11" fmla="*/ 0 h 94"/>
                <a:gd name="T12" fmla="*/ 106 w 106"/>
                <a:gd name="T13" fmla="*/ 44 h 94"/>
                <a:gd name="T14" fmla="*/ 86 w 106"/>
                <a:gd name="T15" fmla="*/ 78 h 94"/>
                <a:gd name="T16" fmla="*/ 86 w 106"/>
                <a:gd name="T17" fmla="*/ 89 h 94"/>
                <a:gd name="T18" fmla="*/ 86 w 106"/>
                <a:gd name="T19" fmla="*/ 90 h 94"/>
                <a:gd name="T20" fmla="*/ 83 w 106"/>
                <a:gd name="T21" fmla="*/ 94 h 94"/>
                <a:gd name="T22" fmla="*/ 82 w 106"/>
                <a:gd name="T23" fmla="*/ 94 h 94"/>
                <a:gd name="T24" fmla="*/ 68 w 106"/>
                <a:gd name="T25" fmla="*/ 78 h 94"/>
                <a:gd name="T26" fmla="*/ 70 w 106"/>
                <a:gd name="T27" fmla="*/ 79 h 94"/>
                <a:gd name="T28" fmla="*/ 79 w 106"/>
                <a:gd name="T29" fmla="*/ 84 h 94"/>
                <a:gd name="T30" fmla="*/ 79 w 106"/>
                <a:gd name="T31" fmla="*/ 76 h 94"/>
                <a:gd name="T32" fmla="*/ 80 w 106"/>
                <a:gd name="T33" fmla="*/ 73 h 94"/>
                <a:gd name="T34" fmla="*/ 98 w 106"/>
                <a:gd name="T35" fmla="*/ 44 h 94"/>
                <a:gd name="T36" fmla="*/ 50 w 106"/>
                <a:gd name="T37" fmla="*/ 8 h 94"/>
                <a:gd name="T38" fmla="*/ 8 w 106"/>
                <a:gd name="T39" fmla="*/ 44 h 94"/>
                <a:gd name="T40" fmla="*/ 50 w 106"/>
                <a:gd name="T41" fmla="*/ 81 h 94"/>
                <a:gd name="T42" fmla="*/ 67 w 106"/>
                <a:gd name="T43" fmla="*/ 78 h 94"/>
                <a:gd name="T44" fmla="*/ 68 w 106"/>
                <a:gd name="T45" fmla="*/ 7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4">
                  <a:moveTo>
                    <a:pt x="82" y="94"/>
                  </a:moveTo>
                  <a:cubicBezTo>
                    <a:pt x="82" y="94"/>
                    <a:pt x="81" y="94"/>
                    <a:pt x="81" y="94"/>
                  </a:cubicBezTo>
                  <a:cubicBezTo>
                    <a:pt x="68" y="86"/>
                    <a:pt x="68" y="86"/>
                    <a:pt x="68" y="86"/>
                  </a:cubicBezTo>
                  <a:cubicBezTo>
                    <a:pt x="62" y="88"/>
                    <a:pt x="56" y="88"/>
                    <a:pt x="50" y="88"/>
                  </a:cubicBezTo>
                  <a:cubicBezTo>
                    <a:pt x="21" y="88"/>
                    <a:pt x="0" y="70"/>
                    <a:pt x="0" y="44"/>
                  </a:cubicBezTo>
                  <a:cubicBezTo>
                    <a:pt x="0" y="19"/>
                    <a:pt x="21" y="0"/>
                    <a:pt x="50" y="0"/>
                  </a:cubicBezTo>
                  <a:cubicBezTo>
                    <a:pt x="81" y="0"/>
                    <a:pt x="106" y="20"/>
                    <a:pt x="106" y="44"/>
                  </a:cubicBezTo>
                  <a:cubicBezTo>
                    <a:pt x="106" y="57"/>
                    <a:pt x="99" y="70"/>
                    <a:pt x="86" y="78"/>
                  </a:cubicBezTo>
                  <a:cubicBezTo>
                    <a:pt x="86" y="89"/>
                    <a:pt x="86" y="89"/>
                    <a:pt x="86" y="89"/>
                  </a:cubicBezTo>
                  <a:cubicBezTo>
                    <a:pt x="86" y="90"/>
                    <a:pt x="86" y="90"/>
                    <a:pt x="86" y="90"/>
                  </a:cubicBezTo>
                  <a:cubicBezTo>
                    <a:pt x="86" y="92"/>
                    <a:pt x="85" y="94"/>
                    <a:pt x="83" y="94"/>
                  </a:cubicBezTo>
                  <a:cubicBezTo>
                    <a:pt x="83" y="94"/>
                    <a:pt x="83" y="94"/>
                    <a:pt x="82" y="94"/>
                  </a:cubicBezTo>
                  <a:close/>
                  <a:moveTo>
                    <a:pt x="68" y="78"/>
                  </a:moveTo>
                  <a:cubicBezTo>
                    <a:pt x="69" y="78"/>
                    <a:pt x="70" y="78"/>
                    <a:pt x="70" y="79"/>
                  </a:cubicBezTo>
                  <a:cubicBezTo>
                    <a:pt x="79" y="84"/>
                    <a:pt x="79" y="84"/>
                    <a:pt x="79" y="84"/>
                  </a:cubicBezTo>
                  <a:cubicBezTo>
                    <a:pt x="79" y="76"/>
                    <a:pt x="79" y="76"/>
                    <a:pt x="79" y="76"/>
                  </a:cubicBezTo>
                  <a:cubicBezTo>
                    <a:pt x="79" y="75"/>
                    <a:pt x="79" y="73"/>
                    <a:pt x="80" y="73"/>
                  </a:cubicBezTo>
                  <a:cubicBezTo>
                    <a:pt x="92" y="66"/>
                    <a:pt x="98" y="55"/>
                    <a:pt x="98" y="44"/>
                  </a:cubicBezTo>
                  <a:cubicBezTo>
                    <a:pt x="98" y="24"/>
                    <a:pt x="77" y="8"/>
                    <a:pt x="50" y="8"/>
                  </a:cubicBezTo>
                  <a:cubicBezTo>
                    <a:pt x="25" y="8"/>
                    <a:pt x="8" y="23"/>
                    <a:pt x="8" y="44"/>
                  </a:cubicBezTo>
                  <a:cubicBezTo>
                    <a:pt x="8" y="66"/>
                    <a:pt x="25" y="81"/>
                    <a:pt x="50" y="81"/>
                  </a:cubicBezTo>
                  <a:cubicBezTo>
                    <a:pt x="56" y="81"/>
                    <a:pt x="62" y="80"/>
                    <a:pt x="67" y="78"/>
                  </a:cubicBezTo>
                  <a:cubicBezTo>
                    <a:pt x="68" y="78"/>
                    <a:pt x="68" y="78"/>
                    <a:pt x="68"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20"/>
            <p:cNvSpPr>
              <a:spLocks/>
            </p:cNvSpPr>
            <p:nvPr/>
          </p:nvSpPr>
          <p:spPr bwMode="auto">
            <a:xfrm>
              <a:off x="4121150" y="585788"/>
              <a:ext cx="601662" cy="539750"/>
            </a:xfrm>
            <a:custGeom>
              <a:avLst/>
              <a:gdLst>
                <a:gd name="T0" fmla="*/ 94 w 159"/>
                <a:gd name="T1" fmla="*/ 122 h 143"/>
                <a:gd name="T2" fmla="*/ 85 w 159"/>
                <a:gd name="T3" fmla="*/ 123 h 143"/>
                <a:gd name="T4" fmla="*/ 59 w 159"/>
                <a:gd name="T5" fmla="*/ 119 h 143"/>
                <a:gd name="T6" fmla="*/ 57 w 159"/>
                <a:gd name="T7" fmla="*/ 119 h 143"/>
                <a:gd name="T8" fmla="*/ 54 w 159"/>
                <a:gd name="T9" fmla="*/ 120 h 143"/>
                <a:gd name="T10" fmla="*/ 41 w 159"/>
                <a:gd name="T11" fmla="*/ 127 h 143"/>
                <a:gd name="T12" fmla="*/ 41 w 159"/>
                <a:gd name="T13" fmla="*/ 115 h 143"/>
                <a:gd name="T14" fmla="*/ 39 w 159"/>
                <a:gd name="T15" fmla="*/ 110 h 143"/>
                <a:gd name="T16" fmla="*/ 12 w 159"/>
                <a:gd name="T17" fmla="*/ 67 h 143"/>
                <a:gd name="T18" fmla="*/ 85 w 159"/>
                <a:gd name="T19" fmla="*/ 11 h 143"/>
                <a:gd name="T20" fmla="*/ 146 w 159"/>
                <a:gd name="T21" fmla="*/ 46 h 143"/>
                <a:gd name="T22" fmla="*/ 159 w 159"/>
                <a:gd name="T23" fmla="*/ 48 h 143"/>
                <a:gd name="T24" fmla="*/ 85 w 159"/>
                <a:gd name="T25" fmla="*/ 0 h 143"/>
                <a:gd name="T26" fmla="*/ 0 w 159"/>
                <a:gd name="T27" fmla="*/ 67 h 143"/>
                <a:gd name="T28" fmla="*/ 30 w 159"/>
                <a:gd name="T29" fmla="*/ 118 h 143"/>
                <a:gd name="T30" fmla="*/ 30 w 159"/>
                <a:gd name="T31" fmla="*/ 136 h 143"/>
                <a:gd name="T32" fmla="*/ 30 w 159"/>
                <a:gd name="T33" fmla="*/ 137 h 143"/>
                <a:gd name="T34" fmla="*/ 35 w 159"/>
                <a:gd name="T35" fmla="*/ 143 h 143"/>
                <a:gd name="T36" fmla="*/ 36 w 159"/>
                <a:gd name="T37" fmla="*/ 143 h 143"/>
                <a:gd name="T38" fmla="*/ 38 w 159"/>
                <a:gd name="T39" fmla="*/ 142 h 143"/>
                <a:gd name="T40" fmla="*/ 58 w 159"/>
                <a:gd name="T41" fmla="*/ 131 h 143"/>
                <a:gd name="T42" fmla="*/ 85 w 159"/>
                <a:gd name="T43" fmla="*/ 134 h 143"/>
                <a:gd name="T44" fmla="*/ 105 w 159"/>
                <a:gd name="T45" fmla="*/ 132 h 143"/>
                <a:gd name="T46" fmla="*/ 94 w 159"/>
                <a:gd name="T47"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43">
                  <a:moveTo>
                    <a:pt x="94" y="122"/>
                  </a:moveTo>
                  <a:cubicBezTo>
                    <a:pt x="91" y="122"/>
                    <a:pt x="88" y="123"/>
                    <a:pt x="85" y="123"/>
                  </a:cubicBezTo>
                  <a:cubicBezTo>
                    <a:pt x="76" y="123"/>
                    <a:pt x="67" y="121"/>
                    <a:pt x="59" y="119"/>
                  </a:cubicBezTo>
                  <a:cubicBezTo>
                    <a:pt x="58" y="119"/>
                    <a:pt x="58" y="119"/>
                    <a:pt x="57" y="119"/>
                  </a:cubicBezTo>
                  <a:cubicBezTo>
                    <a:pt x="56" y="119"/>
                    <a:pt x="55" y="119"/>
                    <a:pt x="54" y="120"/>
                  </a:cubicBezTo>
                  <a:cubicBezTo>
                    <a:pt x="41" y="127"/>
                    <a:pt x="41" y="127"/>
                    <a:pt x="41" y="127"/>
                  </a:cubicBezTo>
                  <a:cubicBezTo>
                    <a:pt x="41" y="115"/>
                    <a:pt x="41" y="115"/>
                    <a:pt x="41" y="115"/>
                  </a:cubicBezTo>
                  <a:cubicBezTo>
                    <a:pt x="41" y="113"/>
                    <a:pt x="40" y="111"/>
                    <a:pt x="39" y="110"/>
                  </a:cubicBezTo>
                  <a:cubicBezTo>
                    <a:pt x="21" y="100"/>
                    <a:pt x="12" y="84"/>
                    <a:pt x="12" y="67"/>
                  </a:cubicBezTo>
                  <a:cubicBezTo>
                    <a:pt x="12" y="36"/>
                    <a:pt x="44" y="11"/>
                    <a:pt x="85" y="11"/>
                  </a:cubicBezTo>
                  <a:cubicBezTo>
                    <a:pt x="114" y="11"/>
                    <a:pt x="137" y="25"/>
                    <a:pt x="146" y="46"/>
                  </a:cubicBezTo>
                  <a:cubicBezTo>
                    <a:pt x="150" y="46"/>
                    <a:pt x="155" y="47"/>
                    <a:pt x="159" y="48"/>
                  </a:cubicBezTo>
                  <a:cubicBezTo>
                    <a:pt x="150" y="19"/>
                    <a:pt x="122" y="0"/>
                    <a:pt x="85" y="0"/>
                  </a:cubicBezTo>
                  <a:cubicBezTo>
                    <a:pt x="37" y="0"/>
                    <a:pt x="0" y="29"/>
                    <a:pt x="0" y="67"/>
                  </a:cubicBezTo>
                  <a:cubicBezTo>
                    <a:pt x="0" y="87"/>
                    <a:pt x="11" y="106"/>
                    <a:pt x="30" y="118"/>
                  </a:cubicBezTo>
                  <a:cubicBezTo>
                    <a:pt x="30" y="136"/>
                    <a:pt x="30" y="136"/>
                    <a:pt x="30" y="136"/>
                  </a:cubicBezTo>
                  <a:cubicBezTo>
                    <a:pt x="30" y="136"/>
                    <a:pt x="30" y="137"/>
                    <a:pt x="30" y="137"/>
                  </a:cubicBezTo>
                  <a:cubicBezTo>
                    <a:pt x="30" y="140"/>
                    <a:pt x="32" y="143"/>
                    <a:pt x="35" y="143"/>
                  </a:cubicBezTo>
                  <a:cubicBezTo>
                    <a:pt x="35" y="143"/>
                    <a:pt x="35" y="143"/>
                    <a:pt x="36" y="143"/>
                  </a:cubicBezTo>
                  <a:cubicBezTo>
                    <a:pt x="37" y="143"/>
                    <a:pt x="38" y="143"/>
                    <a:pt x="38" y="142"/>
                  </a:cubicBezTo>
                  <a:cubicBezTo>
                    <a:pt x="58" y="131"/>
                    <a:pt x="58" y="131"/>
                    <a:pt x="58" y="131"/>
                  </a:cubicBezTo>
                  <a:cubicBezTo>
                    <a:pt x="67" y="133"/>
                    <a:pt x="76" y="134"/>
                    <a:pt x="85" y="134"/>
                  </a:cubicBezTo>
                  <a:cubicBezTo>
                    <a:pt x="92" y="134"/>
                    <a:pt x="98" y="134"/>
                    <a:pt x="105" y="132"/>
                  </a:cubicBezTo>
                  <a:cubicBezTo>
                    <a:pt x="101" y="129"/>
                    <a:pt x="97" y="126"/>
                    <a:pt x="94"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21"/>
            <p:cNvSpPr>
              <a:spLocks noEditPoints="1"/>
            </p:cNvSpPr>
            <p:nvPr/>
          </p:nvSpPr>
          <p:spPr bwMode="auto">
            <a:xfrm>
              <a:off x="4533900" y="909638"/>
              <a:ext cx="65087" cy="65088"/>
            </a:xfrm>
            <a:custGeom>
              <a:avLst/>
              <a:gdLst>
                <a:gd name="T0" fmla="*/ 8 w 17"/>
                <a:gd name="T1" fmla="*/ 17 h 17"/>
                <a:gd name="T2" fmla="*/ 0 w 17"/>
                <a:gd name="T3" fmla="*/ 8 h 17"/>
                <a:gd name="T4" fmla="*/ 8 w 17"/>
                <a:gd name="T5" fmla="*/ 0 h 17"/>
                <a:gd name="T6" fmla="*/ 17 w 17"/>
                <a:gd name="T7" fmla="*/ 8 h 17"/>
                <a:gd name="T8" fmla="*/ 8 w 17"/>
                <a:gd name="T9" fmla="*/ 17 h 17"/>
                <a:gd name="T10" fmla="*/ 8 w 17"/>
                <a:gd name="T11" fmla="*/ 4 h 17"/>
                <a:gd name="T12" fmla="*/ 4 w 17"/>
                <a:gd name="T13" fmla="*/ 8 h 17"/>
                <a:gd name="T14" fmla="*/ 8 w 17"/>
                <a:gd name="T15" fmla="*/ 13 h 17"/>
                <a:gd name="T16" fmla="*/ 13 w 17"/>
                <a:gd name="T17" fmla="*/ 8 h 17"/>
                <a:gd name="T18" fmla="*/ 8 w 17"/>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4" y="17"/>
                    <a:pt x="0" y="13"/>
                    <a:pt x="0" y="8"/>
                  </a:cubicBezTo>
                  <a:cubicBezTo>
                    <a:pt x="0" y="4"/>
                    <a:pt x="4" y="0"/>
                    <a:pt x="8" y="0"/>
                  </a:cubicBezTo>
                  <a:cubicBezTo>
                    <a:pt x="13" y="0"/>
                    <a:pt x="17" y="4"/>
                    <a:pt x="17" y="8"/>
                  </a:cubicBezTo>
                  <a:cubicBezTo>
                    <a:pt x="17" y="13"/>
                    <a:pt x="13" y="17"/>
                    <a:pt x="8" y="17"/>
                  </a:cubicBezTo>
                  <a:close/>
                  <a:moveTo>
                    <a:pt x="8" y="4"/>
                  </a:moveTo>
                  <a:cubicBezTo>
                    <a:pt x="6" y="4"/>
                    <a:pt x="4" y="6"/>
                    <a:pt x="4" y="8"/>
                  </a:cubicBezTo>
                  <a:cubicBezTo>
                    <a:pt x="4" y="11"/>
                    <a:pt x="6" y="13"/>
                    <a:pt x="8" y="13"/>
                  </a:cubicBezTo>
                  <a:cubicBezTo>
                    <a:pt x="11" y="13"/>
                    <a:pt x="13" y="11"/>
                    <a:pt x="13" y="8"/>
                  </a:cubicBezTo>
                  <a:cubicBezTo>
                    <a:pt x="13" y="6"/>
                    <a:pt x="11"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22"/>
            <p:cNvSpPr>
              <a:spLocks noEditPoints="1"/>
            </p:cNvSpPr>
            <p:nvPr/>
          </p:nvSpPr>
          <p:spPr bwMode="auto">
            <a:xfrm>
              <a:off x="4616450" y="909638"/>
              <a:ext cx="65087" cy="65088"/>
            </a:xfrm>
            <a:custGeom>
              <a:avLst/>
              <a:gdLst>
                <a:gd name="T0" fmla="*/ 9 w 17"/>
                <a:gd name="T1" fmla="*/ 17 h 17"/>
                <a:gd name="T2" fmla="*/ 0 w 17"/>
                <a:gd name="T3" fmla="*/ 8 h 17"/>
                <a:gd name="T4" fmla="*/ 9 w 17"/>
                <a:gd name="T5" fmla="*/ 0 h 17"/>
                <a:gd name="T6" fmla="*/ 17 w 17"/>
                <a:gd name="T7" fmla="*/ 8 h 17"/>
                <a:gd name="T8" fmla="*/ 9 w 17"/>
                <a:gd name="T9" fmla="*/ 17 h 17"/>
                <a:gd name="T10" fmla="*/ 9 w 17"/>
                <a:gd name="T11" fmla="*/ 4 h 17"/>
                <a:gd name="T12" fmla="*/ 4 w 17"/>
                <a:gd name="T13" fmla="*/ 8 h 17"/>
                <a:gd name="T14" fmla="*/ 9 w 17"/>
                <a:gd name="T15" fmla="*/ 13 h 17"/>
                <a:gd name="T16" fmla="*/ 13 w 17"/>
                <a:gd name="T17" fmla="*/ 8 h 17"/>
                <a:gd name="T18" fmla="*/ 9 w 17"/>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8"/>
                  </a:cubicBezTo>
                  <a:cubicBezTo>
                    <a:pt x="0" y="4"/>
                    <a:pt x="4" y="0"/>
                    <a:pt x="9" y="0"/>
                  </a:cubicBezTo>
                  <a:cubicBezTo>
                    <a:pt x="13" y="0"/>
                    <a:pt x="17" y="4"/>
                    <a:pt x="17" y="8"/>
                  </a:cubicBezTo>
                  <a:cubicBezTo>
                    <a:pt x="17" y="13"/>
                    <a:pt x="13" y="17"/>
                    <a:pt x="9" y="17"/>
                  </a:cubicBezTo>
                  <a:close/>
                  <a:moveTo>
                    <a:pt x="9" y="4"/>
                  </a:moveTo>
                  <a:cubicBezTo>
                    <a:pt x="6" y="4"/>
                    <a:pt x="4" y="6"/>
                    <a:pt x="4" y="8"/>
                  </a:cubicBezTo>
                  <a:cubicBezTo>
                    <a:pt x="4" y="11"/>
                    <a:pt x="6" y="13"/>
                    <a:pt x="9" y="13"/>
                  </a:cubicBezTo>
                  <a:cubicBezTo>
                    <a:pt x="11" y="13"/>
                    <a:pt x="13" y="11"/>
                    <a:pt x="13" y="8"/>
                  </a:cubicBezTo>
                  <a:cubicBezTo>
                    <a:pt x="13" y="6"/>
                    <a:pt x="11"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23"/>
            <p:cNvSpPr>
              <a:spLocks noEditPoints="1"/>
            </p:cNvSpPr>
            <p:nvPr/>
          </p:nvSpPr>
          <p:spPr bwMode="auto">
            <a:xfrm>
              <a:off x="4700588" y="909638"/>
              <a:ext cx="63500" cy="65088"/>
            </a:xfrm>
            <a:custGeom>
              <a:avLst/>
              <a:gdLst>
                <a:gd name="T0" fmla="*/ 9 w 17"/>
                <a:gd name="T1" fmla="*/ 17 h 17"/>
                <a:gd name="T2" fmla="*/ 0 w 17"/>
                <a:gd name="T3" fmla="*/ 8 h 17"/>
                <a:gd name="T4" fmla="*/ 9 w 17"/>
                <a:gd name="T5" fmla="*/ 0 h 17"/>
                <a:gd name="T6" fmla="*/ 17 w 17"/>
                <a:gd name="T7" fmla="*/ 8 h 17"/>
                <a:gd name="T8" fmla="*/ 9 w 17"/>
                <a:gd name="T9" fmla="*/ 17 h 17"/>
                <a:gd name="T10" fmla="*/ 9 w 17"/>
                <a:gd name="T11" fmla="*/ 4 h 17"/>
                <a:gd name="T12" fmla="*/ 4 w 17"/>
                <a:gd name="T13" fmla="*/ 8 h 17"/>
                <a:gd name="T14" fmla="*/ 9 w 17"/>
                <a:gd name="T15" fmla="*/ 13 h 17"/>
                <a:gd name="T16" fmla="*/ 13 w 17"/>
                <a:gd name="T17" fmla="*/ 8 h 17"/>
                <a:gd name="T18" fmla="*/ 9 w 17"/>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8"/>
                  </a:cubicBezTo>
                  <a:cubicBezTo>
                    <a:pt x="0" y="4"/>
                    <a:pt x="4" y="0"/>
                    <a:pt x="9" y="0"/>
                  </a:cubicBezTo>
                  <a:cubicBezTo>
                    <a:pt x="13" y="0"/>
                    <a:pt x="17" y="4"/>
                    <a:pt x="17" y="8"/>
                  </a:cubicBezTo>
                  <a:cubicBezTo>
                    <a:pt x="17" y="13"/>
                    <a:pt x="13" y="17"/>
                    <a:pt x="9" y="17"/>
                  </a:cubicBezTo>
                  <a:close/>
                  <a:moveTo>
                    <a:pt x="9" y="4"/>
                  </a:moveTo>
                  <a:cubicBezTo>
                    <a:pt x="6" y="4"/>
                    <a:pt x="4" y="6"/>
                    <a:pt x="4" y="8"/>
                  </a:cubicBezTo>
                  <a:cubicBezTo>
                    <a:pt x="4" y="11"/>
                    <a:pt x="6" y="13"/>
                    <a:pt x="9" y="13"/>
                  </a:cubicBezTo>
                  <a:cubicBezTo>
                    <a:pt x="11" y="13"/>
                    <a:pt x="13" y="11"/>
                    <a:pt x="13" y="8"/>
                  </a:cubicBezTo>
                  <a:cubicBezTo>
                    <a:pt x="13" y="6"/>
                    <a:pt x="11"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7" name="Group 46"/>
          <p:cNvGrpSpPr/>
          <p:nvPr/>
        </p:nvGrpSpPr>
        <p:grpSpPr>
          <a:xfrm>
            <a:off x="2645814" y="4088635"/>
            <a:ext cx="626973" cy="921781"/>
            <a:chOff x="5310188" y="708025"/>
            <a:chExt cx="985838" cy="1449388"/>
          </a:xfrm>
          <a:solidFill>
            <a:schemeClr val="accent1"/>
          </a:solidFill>
          <a:effectLst/>
        </p:grpSpPr>
        <p:sp>
          <p:nvSpPr>
            <p:cNvPr id="48" name="Freeform 27"/>
            <p:cNvSpPr>
              <a:spLocks/>
            </p:cNvSpPr>
            <p:nvPr/>
          </p:nvSpPr>
          <p:spPr bwMode="auto">
            <a:xfrm>
              <a:off x="5386388" y="1587500"/>
              <a:ext cx="100013" cy="17463"/>
            </a:xfrm>
            <a:custGeom>
              <a:avLst/>
              <a:gdLst>
                <a:gd name="T0" fmla="*/ 0 w 37"/>
                <a:gd name="T1" fmla="*/ 6 h 6"/>
                <a:gd name="T2" fmla="*/ 37 w 37"/>
                <a:gd name="T3" fmla="*/ 6 h 6"/>
                <a:gd name="T4" fmla="*/ 37 w 37"/>
                <a:gd name="T5" fmla="*/ 0 h 6"/>
                <a:gd name="T6" fmla="*/ 25 w 37"/>
                <a:gd name="T7" fmla="*/ 0 h 6"/>
                <a:gd name="T8" fmla="*/ 19 w 37"/>
                <a:gd name="T9" fmla="*/ 2 h 6"/>
                <a:gd name="T10" fmla="*/ 17 w 37"/>
                <a:gd name="T11" fmla="*/ 2 h 6"/>
                <a:gd name="T12" fmla="*/ 10 w 37"/>
                <a:gd name="T13" fmla="*/ 0 h 6"/>
                <a:gd name="T14" fmla="*/ 0 w 37"/>
                <a:gd name="T15" fmla="*/ 0 h 6"/>
                <a:gd name="T16" fmla="*/ 0 w 3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
                  <a:moveTo>
                    <a:pt x="0" y="6"/>
                  </a:moveTo>
                  <a:cubicBezTo>
                    <a:pt x="37" y="6"/>
                    <a:pt x="37" y="6"/>
                    <a:pt x="37" y="6"/>
                  </a:cubicBezTo>
                  <a:cubicBezTo>
                    <a:pt x="37" y="0"/>
                    <a:pt x="37" y="0"/>
                    <a:pt x="37" y="0"/>
                  </a:cubicBezTo>
                  <a:cubicBezTo>
                    <a:pt x="25" y="0"/>
                    <a:pt x="25" y="0"/>
                    <a:pt x="25" y="0"/>
                  </a:cubicBezTo>
                  <a:cubicBezTo>
                    <a:pt x="23" y="1"/>
                    <a:pt x="21" y="2"/>
                    <a:pt x="19" y="2"/>
                  </a:cubicBezTo>
                  <a:cubicBezTo>
                    <a:pt x="18" y="2"/>
                    <a:pt x="18" y="2"/>
                    <a:pt x="17" y="2"/>
                  </a:cubicBezTo>
                  <a:cubicBezTo>
                    <a:pt x="15" y="2"/>
                    <a:pt x="12" y="1"/>
                    <a:pt x="10"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28"/>
            <p:cNvSpPr>
              <a:spLocks/>
            </p:cNvSpPr>
            <p:nvPr/>
          </p:nvSpPr>
          <p:spPr bwMode="auto">
            <a:xfrm>
              <a:off x="5853113" y="708025"/>
              <a:ext cx="307975" cy="306388"/>
            </a:xfrm>
            <a:custGeom>
              <a:avLst/>
              <a:gdLst>
                <a:gd name="T0" fmla="*/ 71 w 113"/>
                <a:gd name="T1" fmla="*/ 105 h 113"/>
                <a:gd name="T2" fmla="*/ 106 w 113"/>
                <a:gd name="T3" fmla="*/ 42 h 113"/>
                <a:gd name="T4" fmla="*/ 43 w 113"/>
                <a:gd name="T5" fmla="*/ 7 h 113"/>
                <a:gd name="T6" fmla="*/ 8 w 113"/>
                <a:gd name="T7" fmla="*/ 70 h 113"/>
                <a:gd name="T8" fmla="*/ 71 w 113"/>
                <a:gd name="T9" fmla="*/ 105 h 113"/>
              </a:gdLst>
              <a:ahLst/>
              <a:cxnLst>
                <a:cxn ang="0">
                  <a:pos x="T0" y="T1"/>
                </a:cxn>
                <a:cxn ang="0">
                  <a:pos x="T2" y="T3"/>
                </a:cxn>
                <a:cxn ang="0">
                  <a:pos x="T4" y="T5"/>
                </a:cxn>
                <a:cxn ang="0">
                  <a:pos x="T6" y="T7"/>
                </a:cxn>
                <a:cxn ang="0">
                  <a:pos x="T8" y="T9"/>
                </a:cxn>
              </a:cxnLst>
              <a:rect l="0" t="0" r="r" b="b"/>
              <a:pathLst>
                <a:path w="113" h="113">
                  <a:moveTo>
                    <a:pt x="71" y="105"/>
                  </a:moveTo>
                  <a:cubicBezTo>
                    <a:pt x="98" y="97"/>
                    <a:pt x="113" y="69"/>
                    <a:pt x="106" y="42"/>
                  </a:cubicBezTo>
                  <a:cubicBezTo>
                    <a:pt x="98" y="15"/>
                    <a:pt x="70" y="0"/>
                    <a:pt x="43" y="7"/>
                  </a:cubicBezTo>
                  <a:cubicBezTo>
                    <a:pt x="16" y="15"/>
                    <a:pt x="0" y="43"/>
                    <a:pt x="8" y="70"/>
                  </a:cubicBezTo>
                  <a:cubicBezTo>
                    <a:pt x="16" y="97"/>
                    <a:pt x="44" y="113"/>
                    <a:pt x="71"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29"/>
            <p:cNvSpPr>
              <a:spLocks/>
            </p:cNvSpPr>
            <p:nvPr/>
          </p:nvSpPr>
          <p:spPr bwMode="auto">
            <a:xfrm>
              <a:off x="5986463" y="1003300"/>
              <a:ext cx="309563" cy="1154113"/>
            </a:xfrm>
            <a:custGeom>
              <a:avLst/>
              <a:gdLst>
                <a:gd name="T0" fmla="*/ 111 w 114"/>
                <a:gd name="T1" fmla="*/ 166 h 426"/>
                <a:gd name="T2" fmla="*/ 91 w 114"/>
                <a:gd name="T3" fmla="*/ 42 h 426"/>
                <a:gd name="T4" fmla="*/ 31 w 114"/>
                <a:gd name="T5" fmla="*/ 6 h 426"/>
                <a:gd name="T6" fmla="*/ 11 w 114"/>
                <a:gd name="T7" fmla="*/ 29 h 426"/>
                <a:gd name="T8" fmla="*/ 0 w 114"/>
                <a:gd name="T9" fmla="*/ 105 h 426"/>
                <a:gd name="T10" fmla="*/ 15 w 114"/>
                <a:gd name="T11" fmla="*/ 80 h 426"/>
                <a:gd name="T12" fmla="*/ 15 w 114"/>
                <a:gd name="T13" fmla="*/ 71 h 426"/>
                <a:gd name="T14" fmla="*/ 16 w 114"/>
                <a:gd name="T15" fmla="*/ 77 h 426"/>
                <a:gd name="T16" fmla="*/ 18 w 114"/>
                <a:gd name="T17" fmla="*/ 70 h 426"/>
                <a:gd name="T18" fmla="*/ 23 w 114"/>
                <a:gd name="T19" fmla="*/ 49 h 426"/>
                <a:gd name="T20" fmla="*/ 24 w 114"/>
                <a:gd name="T21" fmla="*/ 43 h 426"/>
                <a:gd name="T22" fmla="*/ 24 w 114"/>
                <a:gd name="T23" fmla="*/ 42 h 426"/>
                <a:gd name="T24" fmla="*/ 24 w 114"/>
                <a:gd name="T25" fmla="*/ 41 h 426"/>
                <a:gd name="T26" fmla="*/ 46 w 114"/>
                <a:gd name="T27" fmla="*/ 20 h 426"/>
                <a:gd name="T28" fmla="*/ 47 w 114"/>
                <a:gd name="T29" fmla="*/ 20 h 426"/>
                <a:gd name="T30" fmla="*/ 63 w 114"/>
                <a:gd name="T31" fmla="*/ 27 h 426"/>
                <a:gd name="T32" fmla="*/ 69 w 114"/>
                <a:gd name="T33" fmla="*/ 43 h 426"/>
                <a:gd name="T34" fmla="*/ 69 w 114"/>
                <a:gd name="T35" fmla="*/ 43 h 426"/>
                <a:gd name="T36" fmla="*/ 69 w 114"/>
                <a:gd name="T37" fmla="*/ 43 h 426"/>
                <a:gd name="T38" fmla="*/ 69 w 114"/>
                <a:gd name="T39" fmla="*/ 43 h 426"/>
                <a:gd name="T40" fmla="*/ 52 w 114"/>
                <a:gd name="T41" fmla="*/ 108 h 426"/>
                <a:gd name="T42" fmla="*/ 27 w 114"/>
                <a:gd name="T43" fmla="*/ 141 h 426"/>
                <a:gd name="T44" fmla="*/ 29 w 114"/>
                <a:gd name="T45" fmla="*/ 156 h 426"/>
                <a:gd name="T46" fmla="*/ 29 w 114"/>
                <a:gd name="T47" fmla="*/ 398 h 426"/>
                <a:gd name="T48" fmla="*/ 57 w 114"/>
                <a:gd name="T49" fmla="*/ 426 h 426"/>
                <a:gd name="T50" fmla="*/ 86 w 114"/>
                <a:gd name="T51" fmla="*/ 398 h 426"/>
                <a:gd name="T52" fmla="*/ 86 w 114"/>
                <a:gd name="T53" fmla="*/ 204 h 426"/>
                <a:gd name="T54" fmla="*/ 111 w 114"/>
                <a:gd name="T55" fmla="*/ 16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426">
                  <a:moveTo>
                    <a:pt x="111" y="166"/>
                  </a:moveTo>
                  <a:cubicBezTo>
                    <a:pt x="114" y="115"/>
                    <a:pt x="109" y="86"/>
                    <a:pt x="91" y="42"/>
                  </a:cubicBezTo>
                  <a:cubicBezTo>
                    <a:pt x="78" y="9"/>
                    <a:pt x="50" y="0"/>
                    <a:pt x="31" y="6"/>
                  </a:cubicBezTo>
                  <a:cubicBezTo>
                    <a:pt x="21" y="9"/>
                    <a:pt x="14" y="18"/>
                    <a:pt x="11" y="29"/>
                  </a:cubicBezTo>
                  <a:cubicBezTo>
                    <a:pt x="5" y="42"/>
                    <a:pt x="1" y="76"/>
                    <a:pt x="0" y="105"/>
                  </a:cubicBezTo>
                  <a:cubicBezTo>
                    <a:pt x="7" y="97"/>
                    <a:pt x="12" y="88"/>
                    <a:pt x="15" y="80"/>
                  </a:cubicBezTo>
                  <a:cubicBezTo>
                    <a:pt x="15" y="77"/>
                    <a:pt x="15" y="74"/>
                    <a:pt x="15" y="71"/>
                  </a:cubicBezTo>
                  <a:cubicBezTo>
                    <a:pt x="15" y="73"/>
                    <a:pt x="16" y="75"/>
                    <a:pt x="16" y="77"/>
                  </a:cubicBezTo>
                  <a:cubicBezTo>
                    <a:pt x="17" y="75"/>
                    <a:pt x="18" y="72"/>
                    <a:pt x="18" y="70"/>
                  </a:cubicBezTo>
                  <a:cubicBezTo>
                    <a:pt x="21" y="62"/>
                    <a:pt x="22" y="54"/>
                    <a:pt x="23" y="49"/>
                  </a:cubicBezTo>
                  <a:cubicBezTo>
                    <a:pt x="24" y="46"/>
                    <a:pt x="24" y="44"/>
                    <a:pt x="24" y="43"/>
                  </a:cubicBezTo>
                  <a:cubicBezTo>
                    <a:pt x="24" y="42"/>
                    <a:pt x="24" y="42"/>
                    <a:pt x="24" y="42"/>
                  </a:cubicBezTo>
                  <a:cubicBezTo>
                    <a:pt x="24" y="41"/>
                    <a:pt x="24" y="41"/>
                    <a:pt x="24" y="41"/>
                  </a:cubicBezTo>
                  <a:cubicBezTo>
                    <a:pt x="24" y="29"/>
                    <a:pt x="34" y="20"/>
                    <a:pt x="46" y="20"/>
                  </a:cubicBezTo>
                  <a:cubicBezTo>
                    <a:pt x="47" y="20"/>
                    <a:pt x="47" y="20"/>
                    <a:pt x="47" y="20"/>
                  </a:cubicBezTo>
                  <a:cubicBezTo>
                    <a:pt x="53" y="20"/>
                    <a:pt x="59" y="22"/>
                    <a:pt x="63" y="27"/>
                  </a:cubicBezTo>
                  <a:cubicBezTo>
                    <a:pt x="67" y="31"/>
                    <a:pt x="69" y="37"/>
                    <a:pt x="69" y="43"/>
                  </a:cubicBezTo>
                  <a:cubicBezTo>
                    <a:pt x="69" y="43"/>
                    <a:pt x="69" y="43"/>
                    <a:pt x="69" y="43"/>
                  </a:cubicBezTo>
                  <a:cubicBezTo>
                    <a:pt x="69" y="43"/>
                    <a:pt x="69" y="43"/>
                    <a:pt x="69" y="43"/>
                  </a:cubicBezTo>
                  <a:cubicBezTo>
                    <a:pt x="69" y="43"/>
                    <a:pt x="69" y="43"/>
                    <a:pt x="69" y="43"/>
                  </a:cubicBezTo>
                  <a:cubicBezTo>
                    <a:pt x="68" y="53"/>
                    <a:pt x="66" y="80"/>
                    <a:pt x="52" y="108"/>
                  </a:cubicBezTo>
                  <a:cubicBezTo>
                    <a:pt x="45" y="120"/>
                    <a:pt x="37" y="132"/>
                    <a:pt x="27" y="141"/>
                  </a:cubicBezTo>
                  <a:cubicBezTo>
                    <a:pt x="28" y="146"/>
                    <a:pt x="29" y="152"/>
                    <a:pt x="29" y="156"/>
                  </a:cubicBezTo>
                  <a:cubicBezTo>
                    <a:pt x="29" y="398"/>
                    <a:pt x="29" y="398"/>
                    <a:pt x="29" y="398"/>
                  </a:cubicBezTo>
                  <a:cubicBezTo>
                    <a:pt x="29" y="414"/>
                    <a:pt x="42" y="426"/>
                    <a:pt x="57" y="426"/>
                  </a:cubicBezTo>
                  <a:cubicBezTo>
                    <a:pt x="73" y="426"/>
                    <a:pt x="86" y="414"/>
                    <a:pt x="86" y="398"/>
                  </a:cubicBezTo>
                  <a:cubicBezTo>
                    <a:pt x="86" y="204"/>
                    <a:pt x="86" y="204"/>
                    <a:pt x="86" y="204"/>
                  </a:cubicBezTo>
                  <a:cubicBezTo>
                    <a:pt x="98" y="198"/>
                    <a:pt x="108" y="188"/>
                    <a:pt x="111"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30"/>
            <p:cNvSpPr>
              <a:spLocks/>
            </p:cNvSpPr>
            <p:nvPr/>
          </p:nvSpPr>
          <p:spPr bwMode="auto">
            <a:xfrm>
              <a:off x="6011863" y="1409700"/>
              <a:ext cx="23813" cy="42863"/>
            </a:xfrm>
            <a:custGeom>
              <a:avLst/>
              <a:gdLst>
                <a:gd name="T0" fmla="*/ 9 w 9"/>
                <a:gd name="T1" fmla="*/ 0 h 16"/>
                <a:gd name="T2" fmla="*/ 3 w 9"/>
                <a:gd name="T3" fmla="*/ 4 h 16"/>
                <a:gd name="T4" fmla="*/ 0 w 9"/>
                <a:gd name="T5" fmla="*/ 6 h 16"/>
                <a:gd name="T6" fmla="*/ 6 w 9"/>
                <a:gd name="T7" fmla="*/ 16 h 16"/>
                <a:gd name="T8" fmla="*/ 9 w 9"/>
                <a:gd name="T9" fmla="*/ 0 h 16"/>
              </a:gdLst>
              <a:ahLst/>
              <a:cxnLst>
                <a:cxn ang="0">
                  <a:pos x="T0" y="T1"/>
                </a:cxn>
                <a:cxn ang="0">
                  <a:pos x="T2" y="T3"/>
                </a:cxn>
                <a:cxn ang="0">
                  <a:pos x="T4" y="T5"/>
                </a:cxn>
                <a:cxn ang="0">
                  <a:pos x="T6" y="T7"/>
                </a:cxn>
                <a:cxn ang="0">
                  <a:pos x="T8" y="T9"/>
                </a:cxn>
              </a:cxnLst>
              <a:rect l="0" t="0" r="r" b="b"/>
              <a:pathLst>
                <a:path w="9" h="16">
                  <a:moveTo>
                    <a:pt x="9" y="0"/>
                  </a:moveTo>
                  <a:cubicBezTo>
                    <a:pt x="7" y="1"/>
                    <a:pt x="5" y="2"/>
                    <a:pt x="3" y="4"/>
                  </a:cubicBezTo>
                  <a:cubicBezTo>
                    <a:pt x="2" y="4"/>
                    <a:pt x="1" y="5"/>
                    <a:pt x="0" y="6"/>
                  </a:cubicBezTo>
                  <a:cubicBezTo>
                    <a:pt x="2" y="10"/>
                    <a:pt x="4" y="14"/>
                    <a:pt x="6" y="16"/>
                  </a:cubicBezTo>
                  <a:cubicBezTo>
                    <a:pt x="7" y="12"/>
                    <a:pt x="8" y="6"/>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31"/>
            <p:cNvSpPr>
              <a:spLocks/>
            </p:cNvSpPr>
            <p:nvPr/>
          </p:nvSpPr>
          <p:spPr bwMode="auto">
            <a:xfrm>
              <a:off x="5767388" y="1068388"/>
              <a:ext cx="395288" cy="398463"/>
            </a:xfrm>
            <a:custGeom>
              <a:avLst/>
              <a:gdLst>
                <a:gd name="T0" fmla="*/ 90 w 146"/>
                <a:gd name="T1" fmla="*/ 126 h 147"/>
                <a:gd name="T2" fmla="*/ 129 w 146"/>
                <a:gd name="T3" fmla="*/ 81 h 147"/>
                <a:gd name="T4" fmla="*/ 146 w 146"/>
                <a:gd name="T5" fmla="*/ 19 h 147"/>
                <a:gd name="T6" fmla="*/ 128 w 146"/>
                <a:gd name="T7" fmla="*/ 0 h 147"/>
                <a:gd name="T8" fmla="*/ 109 w 146"/>
                <a:gd name="T9" fmla="*/ 18 h 147"/>
                <a:gd name="T10" fmla="*/ 109 w 146"/>
                <a:gd name="T11" fmla="*/ 18 h 147"/>
                <a:gd name="T12" fmla="*/ 109 w 146"/>
                <a:gd name="T13" fmla="*/ 19 h 147"/>
                <a:gd name="T14" fmla="*/ 109 w 146"/>
                <a:gd name="T15" fmla="*/ 26 h 147"/>
                <a:gd name="T16" fmla="*/ 104 w 146"/>
                <a:gd name="T17" fmla="*/ 48 h 147"/>
                <a:gd name="T18" fmla="*/ 70 w 146"/>
                <a:gd name="T19" fmla="*/ 96 h 147"/>
                <a:gd name="T20" fmla="*/ 19 w 146"/>
                <a:gd name="T21" fmla="*/ 110 h 147"/>
                <a:gd name="T22" fmla="*/ 18 w 146"/>
                <a:gd name="T23" fmla="*/ 110 h 147"/>
                <a:gd name="T24" fmla="*/ 0 w 146"/>
                <a:gd name="T25" fmla="*/ 129 h 147"/>
                <a:gd name="T26" fmla="*/ 18 w 146"/>
                <a:gd name="T27" fmla="*/ 147 h 147"/>
                <a:gd name="T28" fmla="*/ 18 w 146"/>
                <a:gd name="T29" fmla="*/ 147 h 147"/>
                <a:gd name="T30" fmla="*/ 19 w 146"/>
                <a:gd name="T31" fmla="*/ 147 h 147"/>
                <a:gd name="T32" fmla="*/ 90 w 146"/>
                <a:gd name="T33" fmla="*/ 12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7">
                  <a:moveTo>
                    <a:pt x="90" y="126"/>
                  </a:moveTo>
                  <a:cubicBezTo>
                    <a:pt x="109" y="114"/>
                    <a:pt x="121" y="97"/>
                    <a:pt x="129" y="81"/>
                  </a:cubicBezTo>
                  <a:cubicBezTo>
                    <a:pt x="145" y="50"/>
                    <a:pt x="145" y="20"/>
                    <a:pt x="146" y="19"/>
                  </a:cubicBezTo>
                  <a:cubicBezTo>
                    <a:pt x="146" y="9"/>
                    <a:pt x="138" y="0"/>
                    <a:pt x="128" y="0"/>
                  </a:cubicBezTo>
                  <a:cubicBezTo>
                    <a:pt x="118" y="0"/>
                    <a:pt x="110" y="8"/>
                    <a:pt x="109" y="18"/>
                  </a:cubicBezTo>
                  <a:cubicBezTo>
                    <a:pt x="109" y="18"/>
                    <a:pt x="109" y="18"/>
                    <a:pt x="109" y="18"/>
                  </a:cubicBezTo>
                  <a:cubicBezTo>
                    <a:pt x="109" y="18"/>
                    <a:pt x="109" y="19"/>
                    <a:pt x="109" y="19"/>
                  </a:cubicBezTo>
                  <a:cubicBezTo>
                    <a:pt x="109" y="21"/>
                    <a:pt x="109" y="23"/>
                    <a:pt x="109" y="26"/>
                  </a:cubicBezTo>
                  <a:cubicBezTo>
                    <a:pt x="108" y="31"/>
                    <a:pt x="106" y="39"/>
                    <a:pt x="104" y="48"/>
                  </a:cubicBezTo>
                  <a:cubicBezTo>
                    <a:pt x="98" y="65"/>
                    <a:pt x="88" y="84"/>
                    <a:pt x="70" y="96"/>
                  </a:cubicBezTo>
                  <a:cubicBezTo>
                    <a:pt x="58" y="105"/>
                    <a:pt x="42" y="110"/>
                    <a:pt x="19" y="110"/>
                  </a:cubicBezTo>
                  <a:cubicBezTo>
                    <a:pt x="19" y="110"/>
                    <a:pt x="18" y="110"/>
                    <a:pt x="18" y="110"/>
                  </a:cubicBezTo>
                  <a:cubicBezTo>
                    <a:pt x="8" y="111"/>
                    <a:pt x="0" y="119"/>
                    <a:pt x="0" y="129"/>
                  </a:cubicBezTo>
                  <a:cubicBezTo>
                    <a:pt x="0" y="139"/>
                    <a:pt x="8" y="147"/>
                    <a:pt x="18" y="147"/>
                  </a:cubicBezTo>
                  <a:cubicBezTo>
                    <a:pt x="18" y="147"/>
                    <a:pt x="18" y="147"/>
                    <a:pt x="18" y="147"/>
                  </a:cubicBezTo>
                  <a:cubicBezTo>
                    <a:pt x="18" y="147"/>
                    <a:pt x="18" y="147"/>
                    <a:pt x="19" y="147"/>
                  </a:cubicBezTo>
                  <a:cubicBezTo>
                    <a:pt x="48" y="147"/>
                    <a:pt x="72" y="139"/>
                    <a:pt x="90"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32"/>
            <p:cNvSpPr>
              <a:spLocks/>
            </p:cNvSpPr>
            <p:nvPr/>
          </p:nvSpPr>
          <p:spPr bwMode="auto">
            <a:xfrm>
              <a:off x="5443538" y="708025"/>
              <a:ext cx="306388" cy="306388"/>
            </a:xfrm>
            <a:custGeom>
              <a:avLst/>
              <a:gdLst>
                <a:gd name="T0" fmla="*/ 8 w 113"/>
                <a:gd name="T1" fmla="*/ 42 h 113"/>
                <a:gd name="T2" fmla="*/ 43 w 113"/>
                <a:gd name="T3" fmla="*/ 105 h 113"/>
                <a:gd name="T4" fmla="*/ 106 w 113"/>
                <a:gd name="T5" fmla="*/ 70 h 113"/>
                <a:gd name="T6" fmla="*/ 71 w 113"/>
                <a:gd name="T7" fmla="*/ 7 h 113"/>
                <a:gd name="T8" fmla="*/ 8 w 113"/>
                <a:gd name="T9" fmla="*/ 42 h 113"/>
              </a:gdLst>
              <a:ahLst/>
              <a:cxnLst>
                <a:cxn ang="0">
                  <a:pos x="T0" y="T1"/>
                </a:cxn>
                <a:cxn ang="0">
                  <a:pos x="T2" y="T3"/>
                </a:cxn>
                <a:cxn ang="0">
                  <a:pos x="T4" y="T5"/>
                </a:cxn>
                <a:cxn ang="0">
                  <a:pos x="T6" y="T7"/>
                </a:cxn>
                <a:cxn ang="0">
                  <a:pos x="T8" y="T9"/>
                </a:cxn>
              </a:cxnLst>
              <a:rect l="0" t="0" r="r" b="b"/>
              <a:pathLst>
                <a:path w="113" h="113">
                  <a:moveTo>
                    <a:pt x="8" y="42"/>
                  </a:moveTo>
                  <a:cubicBezTo>
                    <a:pt x="0" y="69"/>
                    <a:pt x="16" y="97"/>
                    <a:pt x="43" y="105"/>
                  </a:cubicBezTo>
                  <a:cubicBezTo>
                    <a:pt x="70" y="113"/>
                    <a:pt x="98" y="97"/>
                    <a:pt x="106" y="70"/>
                  </a:cubicBezTo>
                  <a:cubicBezTo>
                    <a:pt x="113" y="43"/>
                    <a:pt x="98" y="15"/>
                    <a:pt x="71" y="7"/>
                  </a:cubicBezTo>
                  <a:cubicBezTo>
                    <a:pt x="44" y="0"/>
                    <a:pt x="16" y="15"/>
                    <a:pt x="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33"/>
            <p:cNvSpPr>
              <a:spLocks/>
            </p:cNvSpPr>
            <p:nvPr/>
          </p:nvSpPr>
          <p:spPr bwMode="auto">
            <a:xfrm>
              <a:off x="5383213" y="1054100"/>
              <a:ext cx="168275" cy="525463"/>
            </a:xfrm>
            <a:custGeom>
              <a:avLst/>
              <a:gdLst>
                <a:gd name="T0" fmla="*/ 18 w 62"/>
                <a:gd name="T1" fmla="*/ 194 h 194"/>
                <a:gd name="T2" fmla="*/ 19 w 62"/>
                <a:gd name="T3" fmla="*/ 194 h 194"/>
                <a:gd name="T4" fmla="*/ 36 w 62"/>
                <a:gd name="T5" fmla="*/ 175 h 194"/>
                <a:gd name="T6" fmla="*/ 36 w 62"/>
                <a:gd name="T7" fmla="*/ 149 h 194"/>
                <a:gd name="T8" fmla="*/ 57 w 62"/>
                <a:gd name="T9" fmla="*/ 30 h 194"/>
                <a:gd name="T10" fmla="*/ 57 w 62"/>
                <a:gd name="T11" fmla="*/ 30 h 194"/>
                <a:gd name="T12" fmla="*/ 57 w 62"/>
                <a:gd name="T13" fmla="*/ 30 h 194"/>
                <a:gd name="T14" fmla="*/ 57 w 62"/>
                <a:gd name="T15" fmla="*/ 30 h 194"/>
                <a:gd name="T16" fmla="*/ 50 w 62"/>
                <a:gd name="T17" fmla="*/ 5 h 194"/>
                <a:gd name="T18" fmla="*/ 26 w 62"/>
                <a:gd name="T19" fmla="*/ 12 h 194"/>
                <a:gd name="T20" fmla="*/ 0 w 62"/>
                <a:gd name="T21" fmla="*/ 149 h 194"/>
                <a:gd name="T22" fmla="*/ 0 w 62"/>
                <a:gd name="T23" fmla="*/ 177 h 194"/>
                <a:gd name="T24" fmla="*/ 18 w 62"/>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94">
                  <a:moveTo>
                    <a:pt x="18" y="194"/>
                  </a:moveTo>
                  <a:cubicBezTo>
                    <a:pt x="19" y="194"/>
                    <a:pt x="19" y="194"/>
                    <a:pt x="19" y="194"/>
                  </a:cubicBezTo>
                  <a:cubicBezTo>
                    <a:pt x="29" y="194"/>
                    <a:pt x="37" y="185"/>
                    <a:pt x="36" y="175"/>
                  </a:cubicBezTo>
                  <a:cubicBezTo>
                    <a:pt x="36" y="166"/>
                    <a:pt x="36" y="157"/>
                    <a:pt x="36" y="149"/>
                  </a:cubicBezTo>
                  <a:cubicBezTo>
                    <a:pt x="36" y="70"/>
                    <a:pt x="56" y="32"/>
                    <a:pt x="57" y="30"/>
                  </a:cubicBezTo>
                  <a:cubicBezTo>
                    <a:pt x="57" y="30"/>
                    <a:pt x="57" y="30"/>
                    <a:pt x="57" y="30"/>
                  </a:cubicBezTo>
                  <a:cubicBezTo>
                    <a:pt x="57" y="30"/>
                    <a:pt x="57" y="30"/>
                    <a:pt x="57" y="30"/>
                  </a:cubicBezTo>
                  <a:cubicBezTo>
                    <a:pt x="57" y="30"/>
                    <a:pt x="57" y="30"/>
                    <a:pt x="57" y="30"/>
                  </a:cubicBezTo>
                  <a:cubicBezTo>
                    <a:pt x="62" y="21"/>
                    <a:pt x="59" y="10"/>
                    <a:pt x="50" y="5"/>
                  </a:cubicBezTo>
                  <a:cubicBezTo>
                    <a:pt x="42" y="0"/>
                    <a:pt x="31" y="3"/>
                    <a:pt x="26" y="12"/>
                  </a:cubicBezTo>
                  <a:cubicBezTo>
                    <a:pt x="24" y="14"/>
                    <a:pt x="0" y="58"/>
                    <a:pt x="0" y="149"/>
                  </a:cubicBezTo>
                  <a:cubicBezTo>
                    <a:pt x="0" y="158"/>
                    <a:pt x="0" y="167"/>
                    <a:pt x="0" y="177"/>
                  </a:cubicBezTo>
                  <a:cubicBezTo>
                    <a:pt x="1" y="187"/>
                    <a:pt x="9" y="194"/>
                    <a:pt x="18"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34"/>
            <p:cNvSpPr>
              <a:spLocks noEditPoints="1"/>
            </p:cNvSpPr>
            <p:nvPr/>
          </p:nvSpPr>
          <p:spPr bwMode="auto">
            <a:xfrm>
              <a:off x="5310188" y="1003300"/>
              <a:ext cx="485775" cy="1154113"/>
            </a:xfrm>
            <a:custGeom>
              <a:avLst/>
              <a:gdLst>
                <a:gd name="T0" fmla="*/ 179 w 179"/>
                <a:gd name="T1" fmla="*/ 131 h 426"/>
                <a:gd name="T2" fmla="*/ 129 w 179"/>
                <a:gd name="T3" fmla="*/ 117 h 426"/>
                <a:gd name="T4" fmla="*/ 114 w 179"/>
                <a:gd name="T5" fmla="*/ 103 h 426"/>
                <a:gd name="T6" fmla="*/ 103 w 179"/>
                <a:gd name="T7" fmla="*/ 30 h 426"/>
                <a:gd name="T8" fmla="*/ 83 w 179"/>
                <a:gd name="T9" fmla="*/ 6 h 426"/>
                <a:gd name="T10" fmla="*/ 23 w 179"/>
                <a:gd name="T11" fmla="*/ 42 h 426"/>
                <a:gd name="T12" fmla="*/ 3 w 179"/>
                <a:gd name="T13" fmla="*/ 166 h 426"/>
                <a:gd name="T14" fmla="*/ 19 w 179"/>
                <a:gd name="T15" fmla="*/ 198 h 426"/>
                <a:gd name="T16" fmla="*/ 22 w 179"/>
                <a:gd name="T17" fmla="*/ 198 h 426"/>
                <a:gd name="T18" fmla="*/ 21 w 179"/>
                <a:gd name="T19" fmla="*/ 197 h 426"/>
                <a:gd name="T20" fmla="*/ 21 w 179"/>
                <a:gd name="T21" fmla="*/ 168 h 426"/>
                <a:gd name="T22" fmla="*/ 48 w 179"/>
                <a:gd name="T23" fmla="*/ 28 h 426"/>
                <a:gd name="T24" fmla="*/ 68 w 179"/>
                <a:gd name="T25" fmla="*/ 16 h 426"/>
                <a:gd name="T26" fmla="*/ 81 w 179"/>
                <a:gd name="T27" fmla="*/ 19 h 426"/>
                <a:gd name="T28" fmla="*/ 92 w 179"/>
                <a:gd name="T29" fmla="*/ 34 h 426"/>
                <a:gd name="T30" fmla="*/ 90 w 179"/>
                <a:gd name="T31" fmla="*/ 49 h 426"/>
                <a:gd name="T32" fmla="*/ 90 w 179"/>
                <a:gd name="T33" fmla="*/ 49 h 426"/>
                <a:gd name="T34" fmla="*/ 90 w 179"/>
                <a:gd name="T35" fmla="*/ 50 h 426"/>
                <a:gd name="T36" fmla="*/ 89 w 179"/>
                <a:gd name="T37" fmla="*/ 52 h 426"/>
                <a:gd name="T38" fmla="*/ 89 w 179"/>
                <a:gd name="T39" fmla="*/ 52 h 426"/>
                <a:gd name="T40" fmla="*/ 69 w 179"/>
                <a:gd name="T41" fmla="*/ 168 h 426"/>
                <a:gd name="T42" fmla="*/ 69 w 179"/>
                <a:gd name="T43" fmla="*/ 194 h 426"/>
                <a:gd name="T44" fmla="*/ 47 w 179"/>
                <a:gd name="T45" fmla="*/ 219 h 426"/>
                <a:gd name="T46" fmla="*/ 45 w 179"/>
                <a:gd name="T47" fmla="*/ 219 h 426"/>
                <a:gd name="T48" fmla="*/ 28 w 179"/>
                <a:gd name="T49" fmla="*/ 212 h 426"/>
                <a:gd name="T50" fmla="*/ 28 w 179"/>
                <a:gd name="T51" fmla="*/ 398 h 426"/>
                <a:gd name="T52" fmla="*/ 56 w 179"/>
                <a:gd name="T53" fmla="*/ 426 h 426"/>
                <a:gd name="T54" fmla="*/ 85 w 179"/>
                <a:gd name="T55" fmla="*/ 398 h 426"/>
                <a:gd name="T56" fmla="*/ 85 w 179"/>
                <a:gd name="T57" fmla="*/ 222 h 426"/>
                <a:gd name="T58" fmla="*/ 85 w 179"/>
                <a:gd name="T59" fmla="*/ 184 h 426"/>
                <a:gd name="T60" fmla="*/ 85 w 179"/>
                <a:gd name="T61" fmla="*/ 156 h 426"/>
                <a:gd name="T62" fmla="*/ 88 w 179"/>
                <a:gd name="T63" fmla="*/ 128 h 426"/>
                <a:gd name="T64" fmla="*/ 93 w 179"/>
                <a:gd name="T65" fmla="*/ 134 h 426"/>
                <a:gd name="T66" fmla="*/ 99 w 179"/>
                <a:gd name="T67" fmla="*/ 166 h 426"/>
                <a:gd name="T68" fmla="*/ 108 w 179"/>
                <a:gd name="T69" fmla="*/ 146 h 426"/>
                <a:gd name="T70" fmla="*/ 109 w 179"/>
                <a:gd name="T71" fmla="*/ 147 h 426"/>
                <a:gd name="T72" fmla="*/ 168 w 179"/>
                <a:gd name="T73" fmla="*/ 167 h 426"/>
                <a:gd name="T74" fmla="*/ 163 w 179"/>
                <a:gd name="T75" fmla="*/ 153 h 426"/>
                <a:gd name="T76" fmla="*/ 170 w 179"/>
                <a:gd name="T77" fmla="*/ 137 h 426"/>
                <a:gd name="T78" fmla="*/ 179 w 179"/>
                <a:gd name="T79" fmla="*/ 131 h 426"/>
                <a:gd name="T80" fmla="*/ 99 w 179"/>
                <a:gd name="T81" fmla="*/ 77 h 426"/>
                <a:gd name="T82" fmla="*/ 98 w 179"/>
                <a:gd name="T83" fmla="*/ 75 h 426"/>
                <a:gd name="T84" fmla="*/ 99 w 179"/>
                <a:gd name="T85" fmla="*/ 71 h 426"/>
                <a:gd name="T86" fmla="*/ 99 w 179"/>
                <a:gd name="T87" fmla="*/ 7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426">
                  <a:moveTo>
                    <a:pt x="179" y="131"/>
                  </a:moveTo>
                  <a:cubicBezTo>
                    <a:pt x="157" y="131"/>
                    <a:pt x="141" y="125"/>
                    <a:pt x="129" y="117"/>
                  </a:cubicBezTo>
                  <a:cubicBezTo>
                    <a:pt x="123" y="113"/>
                    <a:pt x="118" y="108"/>
                    <a:pt x="114" y="103"/>
                  </a:cubicBezTo>
                  <a:cubicBezTo>
                    <a:pt x="112" y="75"/>
                    <a:pt x="108" y="42"/>
                    <a:pt x="103" y="30"/>
                  </a:cubicBezTo>
                  <a:cubicBezTo>
                    <a:pt x="100" y="18"/>
                    <a:pt x="93" y="9"/>
                    <a:pt x="83" y="6"/>
                  </a:cubicBezTo>
                  <a:cubicBezTo>
                    <a:pt x="64" y="0"/>
                    <a:pt x="36" y="9"/>
                    <a:pt x="23" y="42"/>
                  </a:cubicBezTo>
                  <a:cubicBezTo>
                    <a:pt x="5" y="86"/>
                    <a:pt x="0" y="115"/>
                    <a:pt x="3" y="166"/>
                  </a:cubicBezTo>
                  <a:cubicBezTo>
                    <a:pt x="5" y="182"/>
                    <a:pt x="11" y="192"/>
                    <a:pt x="19" y="198"/>
                  </a:cubicBezTo>
                  <a:cubicBezTo>
                    <a:pt x="22" y="198"/>
                    <a:pt x="22" y="198"/>
                    <a:pt x="22" y="198"/>
                  </a:cubicBezTo>
                  <a:cubicBezTo>
                    <a:pt x="22" y="198"/>
                    <a:pt x="21" y="197"/>
                    <a:pt x="21" y="197"/>
                  </a:cubicBezTo>
                  <a:cubicBezTo>
                    <a:pt x="21" y="187"/>
                    <a:pt x="21" y="177"/>
                    <a:pt x="21" y="168"/>
                  </a:cubicBezTo>
                  <a:cubicBezTo>
                    <a:pt x="21" y="73"/>
                    <a:pt x="47" y="29"/>
                    <a:pt x="48" y="28"/>
                  </a:cubicBezTo>
                  <a:cubicBezTo>
                    <a:pt x="52" y="20"/>
                    <a:pt x="60" y="16"/>
                    <a:pt x="68" y="16"/>
                  </a:cubicBezTo>
                  <a:cubicBezTo>
                    <a:pt x="73" y="16"/>
                    <a:pt x="77" y="17"/>
                    <a:pt x="81" y="19"/>
                  </a:cubicBezTo>
                  <a:cubicBezTo>
                    <a:pt x="86" y="22"/>
                    <a:pt x="90" y="28"/>
                    <a:pt x="92" y="34"/>
                  </a:cubicBezTo>
                  <a:cubicBezTo>
                    <a:pt x="93" y="39"/>
                    <a:pt x="93" y="44"/>
                    <a:pt x="90" y="49"/>
                  </a:cubicBezTo>
                  <a:cubicBezTo>
                    <a:pt x="90" y="49"/>
                    <a:pt x="90" y="49"/>
                    <a:pt x="90" y="49"/>
                  </a:cubicBezTo>
                  <a:cubicBezTo>
                    <a:pt x="90" y="50"/>
                    <a:pt x="90" y="50"/>
                    <a:pt x="90" y="50"/>
                  </a:cubicBezTo>
                  <a:cubicBezTo>
                    <a:pt x="90" y="51"/>
                    <a:pt x="89" y="51"/>
                    <a:pt x="89" y="52"/>
                  </a:cubicBezTo>
                  <a:cubicBezTo>
                    <a:pt x="89" y="52"/>
                    <a:pt x="89" y="52"/>
                    <a:pt x="89" y="52"/>
                  </a:cubicBezTo>
                  <a:cubicBezTo>
                    <a:pt x="87" y="56"/>
                    <a:pt x="69" y="92"/>
                    <a:pt x="69" y="168"/>
                  </a:cubicBezTo>
                  <a:cubicBezTo>
                    <a:pt x="69" y="176"/>
                    <a:pt x="69" y="185"/>
                    <a:pt x="69" y="194"/>
                  </a:cubicBezTo>
                  <a:cubicBezTo>
                    <a:pt x="70" y="207"/>
                    <a:pt x="60" y="219"/>
                    <a:pt x="47" y="219"/>
                  </a:cubicBezTo>
                  <a:cubicBezTo>
                    <a:pt x="46" y="219"/>
                    <a:pt x="46" y="219"/>
                    <a:pt x="45" y="219"/>
                  </a:cubicBezTo>
                  <a:cubicBezTo>
                    <a:pt x="39" y="219"/>
                    <a:pt x="33" y="217"/>
                    <a:pt x="28" y="212"/>
                  </a:cubicBezTo>
                  <a:cubicBezTo>
                    <a:pt x="28" y="398"/>
                    <a:pt x="28" y="398"/>
                    <a:pt x="28" y="398"/>
                  </a:cubicBezTo>
                  <a:cubicBezTo>
                    <a:pt x="28" y="414"/>
                    <a:pt x="41" y="426"/>
                    <a:pt x="56" y="426"/>
                  </a:cubicBezTo>
                  <a:cubicBezTo>
                    <a:pt x="72" y="426"/>
                    <a:pt x="85" y="414"/>
                    <a:pt x="85" y="398"/>
                  </a:cubicBezTo>
                  <a:cubicBezTo>
                    <a:pt x="85" y="222"/>
                    <a:pt x="85" y="222"/>
                    <a:pt x="85" y="222"/>
                  </a:cubicBezTo>
                  <a:cubicBezTo>
                    <a:pt x="85" y="184"/>
                    <a:pt x="85" y="184"/>
                    <a:pt x="85" y="184"/>
                  </a:cubicBezTo>
                  <a:cubicBezTo>
                    <a:pt x="85" y="156"/>
                    <a:pt x="85" y="156"/>
                    <a:pt x="85" y="156"/>
                  </a:cubicBezTo>
                  <a:cubicBezTo>
                    <a:pt x="85" y="148"/>
                    <a:pt x="87" y="138"/>
                    <a:pt x="88" y="128"/>
                  </a:cubicBezTo>
                  <a:cubicBezTo>
                    <a:pt x="90" y="130"/>
                    <a:pt x="91" y="132"/>
                    <a:pt x="93" y="134"/>
                  </a:cubicBezTo>
                  <a:cubicBezTo>
                    <a:pt x="95" y="142"/>
                    <a:pt x="97" y="158"/>
                    <a:pt x="99" y="166"/>
                  </a:cubicBezTo>
                  <a:cubicBezTo>
                    <a:pt x="102" y="162"/>
                    <a:pt x="105" y="154"/>
                    <a:pt x="108" y="146"/>
                  </a:cubicBezTo>
                  <a:cubicBezTo>
                    <a:pt x="108" y="146"/>
                    <a:pt x="109" y="147"/>
                    <a:pt x="109" y="147"/>
                  </a:cubicBezTo>
                  <a:cubicBezTo>
                    <a:pt x="124" y="157"/>
                    <a:pt x="144" y="165"/>
                    <a:pt x="168" y="167"/>
                  </a:cubicBezTo>
                  <a:cubicBezTo>
                    <a:pt x="165" y="163"/>
                    <a:pt x="163" y="158"/>
                    <a:pt x="163" y="153"/>
                  </a:cubicBezTo>
                  <a:cubicBezTo>
                    <a:pt x="163" y="147"/>
                    <a:pt x="165" y="141"/>
                    <a:pt x="170" y="137"/>
                  </a:cubicBezTo>
                  <a:cubicBezTo>
                    <a:pt x="172" y="134"/>
                    <a:pt x="175" y="132"/>
                    <a:pt x="179" y="131"/>
                  </a:cubicBezTo>
                  <a:close/>
                  <a:moveTo>
                    <a:pt x="99" y="77"/>
                  </a:moveTo>
                  <a:cubicBezTo>
                    <a:pt x="99" y="77"/>
                    <a:pt x="98" y="76"/>
                    <a:pt x="98" y="75"/>
                  </a:cubicBezTo>
                  <a:cubicBezTo>
                    <a:pt x="98" y="74"/>
                    <a:pt x="99" y="73"/>
                    <a:pt x="99" y="71"/>
                  </a:cubicBezTo>
                  <a:cubicBezTo>
                    <a:pt x="99" y="73"/>
                    <a:pt x="99" y="75"/>
                    <a:pt x="9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35"/>
            <p:cNvSpPr>
              <a:spLocks/>
            </p:cNvSpPr>
            <p:nvPr/>
          </p:nvSpPr>
          <p:spPr bwMode="auto">
            <a:xfrm>
              <a:off x="5611813" y="1866900"/>
              <a:ext cx="369888" cy="106363"/>
            </a:xfrm>
            <a:custGeom>
              <a:avLst/>
              <a:gdLst>
                <a:gd name="T0" fmla="*/ 136 w 136"/>
                <a:gd name="T1" fmla="*/ 19 h 39"/>
                <a:gd name="T2" fmla="*/ 136 w 136"/>
                <a:gd name="T3" fmla="*/ 10 h 39"/>
                <a:gd name="T4" fmla="*/ 126 w 136"/>
                <a:gd name="T5" fmla="*/ 0 h 39"/>
                <a:gd name="T6" fmla="*/ 10 w 136"/>
                <a:gd name="T7" fmla="*/ 0 h 39"/>
                <a:gd name="T8" fmla="*/ 0 w 136"/>
                <a:gd name="T9" fmla="*/ 10 h 39"/>
                <a:gd name="T10" fmla="*/ 0 w 136"/>
                <a:gd name="T11" fmla="*/ 19 h 39"/>
                <a:gd name="T12" fmla="*/ 68 w 136"/>
                <a:gd name="T13" fmla="*/ 39 h 39"/>
                <a:gd name="T14" fmla="*/ 136 w 136"/>
                <a:gd name="T15" fmla="*/ 1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39">
                  <a:moveTo>
                    <a:pt x="136" y="19"/>
                  </a:moveTo>
                  <a:cubicBezTo>
                    <a:pt x="136" y="10"/>
                    <a:pt x="136" y="10"/>
                    <a:pt x="136" y="10"/>
                  </a:cubicBezTo>
                  <a:cubicBezTo>
                    <a:pt x="136" y="5"/>
                    <a:pt x="132" y="0"/>
                    <a:pt x="126" y="0"/>
                  </a:cubicBezTo>
                  <a:cubicBezTo>
                    <a:pt x="10" y="0"/>
                    <a:pt x="10" y="0"/>
                    <a:pt x="10" y="0"/>
                  </a:cubicBezTo>
                  <a:cubicBezTo>
                    <a:pt x="4" y="0"/>
                    <a:pt x="0" y="5"/>
                    <a:pt x="0" y="10"/>
                  </a:cubicBezTo>
                  <a:cubicBezTo>
                    <a:pt x="0" y="19"/>
                    <a:pt x="0" y="19"/>
                    <a:pt x="0" y="19"/>
                  </a:cubicBezTo>
                  <a:cubicBezTo>
                    <a:pt x="68" y="39"/>
                    <a:pt x="68" y="39"/>
                    <a:pt x="68" y="39"/>
                  </a:cubicBezTo>
                  <a:lnTo>
                    <a:pt x="13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36"/>
            <p:cNvSpPr>
              <a:spLocks/>
            </p:cNvSpPr>
            <p:nvPr/>
          </p:nvSpPr>
          <p:spPr bwMode="auto">
            <a:xfrm>
              <a:off x="5611813" y="1939925"/>
              <a:ext cx="369888" cy="217488"/>
            </a:xfrm>
            <a:custGeom>
              <a:avLst/>
              <a:gdLst>
                <a:gd name="T0" fmla="*/ 76 w 136"/>
                <a:gd name="T1" fmla="*/ 18 h 80"/>
                <a:gd name="T2" fmla="*/ 76 w 136"/>
                <a:gd name="T3" fmla="*/ 28 h 80"/>
                <a:gd name="T4" fmla="*/ 73 w 136"/>
                <a:gd name="T5" fmla="*/ 31 h 80"/>
                <a:gd name="T6" fmla="*/ 62 w 136"/>
                <a:gd name="T7" fmla="*/ 31 h 80"/>
                <a:gd name="T8" fmla="*/ 60 w 136"/>
                <a:gd name="T9" fmla="*/ 28 h 80"/>
                <a:gd name="T10" fmla="*/ 60 w 136"/>
                <a:gd name="T11" fmla="*/ 18 h 80"/>
                <a:gd name="T12" fmla="*/ 0 w 136"/>
                <a:gd name="T13" fmla="*/ 0 h 80"/>
                <a:gd name="T14" fmla="*/ 0 w 136"/>
                <a:gd name="T15" fmla="*/ 70 h 80"/>
                <a:gd name="T16" fmla="*/ 10 w 136"/>
                <a:gd name="T17" fmla="*/ 80 h 80"/>
                <a:gd name="T18" fmla="*/ 126 w 136"/>
                <a:gd name="T19" fmla="*/ 80 h 80"/>
                <a:gd name="T20" fmla="*/ 136 w 136"/>
                <a:gd name="T21" fmla="*/ 70 h 80"/>
                <a:gd name="T22" fmla="*/ 136 w 136"/>
                <a:gd name="T23" fmla="*/ 0 h 80"/>
                <a:gd name="T24" fmla="*/ 76 w 136"/>
                <a:gd name="T25"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80">
                  <a:moveTo>
                    <a:pt x="76" y="18"/>
                  </a:moveTo>
                  <a:cubicBezTo>
                    <a:pt x="76" y="28"/>
                    <a:pt x="76" y="28"/>
                    <a:pt x="76" y="28"/>
                  </a:cubicBezTo>
                  <a:cubicBezTo>
                    <a:pt x="76" y="29"/>
                    <a:pt x="75" y="31"/>
                    <a:pt x="73" y="31"/>
                  </a:cubicBezTo>
                  <a:cubicBezTo>
                    <a:pt x="62" y="31"/>
                    <a:pt x="62" y="31"/>
                    <a:pt x="62" y="31"/>
                  </a:cubicBezTo>
                  <a:cubicBezTo>
                    <a:pt x="61" y="31"/>
                    <a:pt x="60" y="29"/>
                    <a:pt x="60" y="28"/>
                  </a:cubicBezTo>
                  <a:cubicBezTo>
                    <a:pt x="60" y="18"/>
                    <a:pt x="60" y="18"/>
                    <a:pt x="60" y="18"/>
                  </a:cubicBezTo>
                  <a:cubicBezTo>
                    <a:pt x="0" y="0"/>
                    <a:pt x="0" y="0"/>
                    <a:pt x="0" y="0"/>
                  </a:cubicBezTo>
                  <a:cubicBezTo>
                    <a:pt x="0" y="70"/>
                    <a:pt x="0" y="70"/>
                    <a:pt x="0" y="70"/>
                  </a:cubicBezTo>
                  <a:cubicBezTo>
                    <a:pt x="0" y="76"/>
                    <a:pt x="4" y="80"/>
                    <a:pt x="10" y="80"/>
                  </a:cubicBezTo>
                  <a:cubicBezTo>
                    <a:pt x="126" y="80"/>
                    <a:pt x="126" y="80"/>
                    <a:pt x="126" y="80"/>
                  </a:cubicBezTo>
                  <a:cubicBezTo>
                    <a:pt x="132" y="80"/>
                    <a:pt x="136" y="76"/>
                    <a:pt x="136" y="70"/>
                  </a:cubicBezTo>
                  <a:cubicBezTo>
                    <a:pt x="136" y="0"/>
                    <a:pt x="136" y="0"/>
                    <a:pt x="136" y="0"/>
                  </a:cubicBezTo>
                  <a:lnTo>
                    <a:pt x="7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37"/>
            <p:cNvSpPr>
              <a:spLocks/>
            </p:cNvSpPr>
            <p:nvPr/>
          </p:nvSpPr>
          <p:spPr bwMode="auto">
            <a:xfrm>
              <a:off x="5721351" y="1817688"/>
              <a:ext cx="150813" cy="17463"/>
            </a:xfrm>
            <a:custGeom>
              <a:avLst/>
              <a:gdLst>
                <a:gd name="T0" fmla="*/ 56 w 56"/>
                <a:gd name="T1" fmla="*/ 3 h 6"/>
                <a:gd name="T2" fmla="*/ 53 w 56"/>
                <a:gd name="T3" fmla="*/ 6 h 6"/>
                <a:gd name="T4" fmla="*/ 3 w 56"/>
                <a:gd name="T5" fmla="*/ 6 h 6"/>
                <a:gd name="T6" fmla="*/ 0 w 56"/>
                <a:gd name="T7" fmla="*/ 3 h 6"/>
                <a:gd name="T8" fmla="*/ 3 w 56"/>
                <a:gd name="T9" fmla="*/ 0 h 6"/>
                <a:gd name="T10" fmla="*/ 53 w 56"/>
                <a:gd name="T11" fmla="*/ 0 h 6"/>
                <a:gd name="T12" fmla="*/ 56 w 5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56" h="6">
                  <a:moveTo>
                    <a:pt x="56" y="3"/>
                  </a:moveTo>
                  <a:cubicBezTo>
                    <a:pt x="56" y="5"/>
                    <a:pt x="55" y="6"/>
                    <a:pt x="53" y="6"/>
                  </a:cubicBezTo>
                  <a:cubicBezTo>
                    <a:pt x="3" y="6"/>
                    <a:pt x="3" y="6"/>
                    <a:pt x="3" y="6"/>
                  </a:cubicBezTo>
                  <a:cubicBezTo>
                    <a:pt x="1" y="6"/>
                    <a:pt x="0" y="5"/>
                    <a:pt x="0" y="3"/>
                  </a:cubicBezTo>
                  <a:cubicBezTo>
                    <a:pt x="0" y="2"/>
                    <a:pt x="1" y="0"/>
                    <a:pt x="3" y="0"/>
                  </a:cubicBezTo>
                  <a:cubicBezTo>
                    <a:pt x="53" y="0"/>
                    <a:pt x="53" y="0"/>
                    <a:pt x="53" y="0"/>
                  </a:cubicBezTo>
                  <a:cubicBezTo>
                    <a:pt x="55" y="0"/>
                    <a:pt x="56" y="2"/>
                    <a:pt x="56"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Rectangle 38"/>
            <p:cNvSpPr>
              <a:spLocks noChangeArrowheads="1"/>
            </p:cNvSpPr>
            <p:nvPr/>
          </p:nvSpPr>
          <p:spPr bwMode="auto">
            <a:xfrm>
              <a:off x="5862638" y="1827213"/>
              <a:ext cx="4763"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Rectangle 39"/>
            <p:cNvSpPr>
              <a:spLocks noChangeArrowheads="1"/>
            </p:cNvSpPr>
            <p:nvPr/>
          </p:nvSpPr>
          <p:spPr bwMode="auto">
            <a:xfrm>
              <a:off x="5722938" y="1827213"/>
              <a:ext cx="7938"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2" name="Content Placeholder 19"/>
          <p:cNvSpPr txBox="1">
            <a:spLocks/>
          </p:cNvSpPr>
          <p:nvPr/>
        </p:nvSpPr>
        <p:spPr>
          <a:xfrm>
            <a:off x="4495170" y="5449647"/>
            <a:ext cx="3738085" cy="495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Thorough insight gathering on the subject to understand the need or requirement of the client</a:t>
            </a:r>
          </a:p>
        </p:txBody>
      </p:sp>
      <p:sp>
        <p:nvSpPr>
          <p:cNvPr id="63" name="TextBox 62"/>
          <p:cNvSpPr txBox="1"/>
          <p:nvPr/>
        </p:nvSpPr>
        <p:spPr>
          <a:xfrm>
            <a:off x="2267354" y="5420306"/>
            <a:ext cx="2099540" cy="523220"/>
          </a:xfrm>
          <a:prstGeom prst="rect">
            <a:avLst/>
          </a:prstGeom>
          <a:noFill/>
        </p:spPr>
        <p:txBody>
          <a:bodyPr wrap="square" rtlCol="0">
            <a:spAutoFit/>
          </a:bodyPr>
          <a:lstStyle/>
          <a:p>
            <a:r>
              <a:rPr lang="id-ID" sz="2800" b="1" dirty="0">
                <a:latin typeface="+mj-lt"/>
              </a:rPr>
              <a:t>Proposal</a:t>
            </a:r>
            <a:endParaRPr lang="en-US" sz="2800" b="1" dirty="0">
              <a:latin typeface="+mj-lt"/>
            </a:endParaRPr>
          </a:p>
        </p:txBody>
      </p:sp>
      <p:cxnSp>
        <p:nvCxnSpPr>
          <p:cNvPr id="67" name="Straight Connector 66"/>
          <p:cNvCxnSpPr/>
          <p:nvPr/>
        </p:nvCxnSpPr>
        <p:spPr>
          <a:xfrm>
            <a:off x="4217285" y="5307411"/>
            <a:ext cx="0" cy="7798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Content Placeholder 19"/>
          <p:cNvSpPr txBox="1">
            <a:spLocks/>
          </p:cNvSpPr>
          <p:nvPr/>
        </p:nvSpPr>
        <p:spPr>
          <a:xfrm>
            <a:off x="5749359" y="4390606"/>
            <a:ext cx="3738085" cy="495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1200" dirty="0"/>
              <a:t>Upon approval for work with mutual consent. Work plan in created and confirmation is sent to client</a:t>
            </a:r>
            <a:endParaRPr lang="en-US" sz="1200" b="1" dirty="0">
              <a:latin typeface="Signika Negative" pitchFamily="2" charset="0"/>
            </a:endParaRPr>
          </a:p>
        </p:txBody>
      </p:sp>
      <p:sp>
        <p:nvSpPr>
          <p:cNvPr id="69" name="TextBox 68"/>
          <p:cNvSpPr txBox="1"/>
          <p:nvPr/>
        </p:nvSpPr>
        <p:spPr>
          <a:xfrm>
            <a:off x="3545300" y="4361265"/>
            <a:ext cx="2099540" cy="523220"/>
          </a:xfrm>
          <a:prstGeom prst="rect">
            <a:avLst/>
          </a:prstGeom>
          <a:noFill/>
        </p:spPr>
        <p:txBody>
          <a:bodyPr wrap="square" rtlCol="0">
            <a:spAutoFit/>
          </a:bodyPr>
          <a:lstStyle/>
          <a:p>
            <a:r>
              <a:rPr lang="id-ID" sz="2800" b="1" dirty="0">
                <a:latin typeface="+mj-lt"/>
              </a:rPr>
              <a:t>Approval</a:t>
            </a:r>
            <a:endParaRPr lang="en-US" sz="2800" b="1" dirty="0">
              <a:latin typeface="+mj-lt"/>
            </a:endParaRPr>
          </a:p>
        </p:txBody>
      </p:sp>
      <p:cxnSp>
        <p:nvCxnSpPr>
          <p:cNvPr id="70" name="Straight Connector 69"/>
          <p:cNvCxnSpPr/>
          <p:nvPr/>
        </p:nvCxnSpPr>
        <p:spPr>
          <a:xfrm>
            <a:off x="5542724" y="4248370"/>
            <a:ext cx="0" cy="7798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860033" y="2965758"/>
            <a:ext cx="682629" cy="972746"/>
            <a:chOff x="6626225" y="441325"/>
            <a:chExt cx="889001" cy="1266826"/>
          </a:xfrm>
          <a:solidFill>
            <a:schemeClr val="accent1"/>
          </a:solidFill>
        </p:grpSpPr>
        <p:sp>
          <p:nvSpPr>
            <p:cNvPr id="74" name="Freeform 50"/>
            <p:cNvSpPr>
              <a:spLocks/>
            </p:cNvSpPr>
            <p:nvPr/>
          </p:nvSpPr>
          <p:spPr bwMode="auto">
            <a:xfrm>
              <a:off x="6626225" y="1147763"/>
              <a:ext cx="395288" cy="560388"/>
            </a:xfrm>
            <a:custGeom>
              <a:avLst/>
              <a:gdLst>
                <a:gd name="T0" fmla="*/ 7 w 104"/>
                <a:gd name="T1" fmla="*/ 122 h 148"/>
                <a:gd name="T2" fmla="*/ 7 w 104"/>
                <a:gd name="T3" fmla="*/ 123 h 148"/>
                <a:gd name="T4" fmla="*/ 7 w 104"/>
                <a:gd name="T5" fmla="*/ 128 h 148"/>
                <a:gd name="T6" fmla="*/ 0 w 104"/>
                <a:gd name="T7" fmla="*/ 138 h 148"/>
                <a:gd name="T8" fmla="*/ 10 w 104"/>
                <a:gd name="T9" fmla="*/ 148 h 148"/>
                <a:gd name="T10" fmla="*/ 20 w 104"/>
                <a:gd name="T11" fmla="*/ 138 h 148"/>
                <a:gd name="T12" fmla="*/ 14 w 104"/>
                <a:gd name="T13" fmla="*/ 129 h 148"/>
                <a:gd name="T14" fmla="*/ 14 w 104"/>
                <a:gd name="T15" fmla="*/ 125 h 148"/>
                <a:gd name="T16" fmla="*/ 46 w 104"/>
                <a:gd name="T17" fmla="*/ 114 h 148"/>
                <a:gd name="T18" fmla="*/ 48 w 104"/>
                <a:gd name="T19" fmla="*/ 128 h 148"/>
                <a:gd name="T20" fmla="*/ 41 w 104"/>
                <a:gd name="T21" fmla="*/ 138 h 148"/>
                <a:gd name="T22" fmla="*/ 51 w 104"/>
                <a:gd name="T23" fmla="*/ 148 h 148"/>
                <a:gd name="T24" fmla="*/ 61 w 104"/>
                <a:gd name="T25" fmla="*/ 138 h 148"/>
                <a:gd name="T26" fmla="*/ 56 w 104"/>
                <a:gd name="T27" fmla="*/ 129 h 148"/>
                <a:gd name="T28" fmla="*/ 57 w 104"/>
                <a:gd name="T29" fmla="*/ 114 h 148"/>
                <a:gd name="T30" fmla="*/ 83 w 104"/>
                <a:gd name="T31" fmla="*/ 120 h 148"/>
                <a:gd name="T32" fmla="*/ 89 w 104"/>
                <a:gd name="T33" fmla="*/ 124 h 148"/>
                <a:gd name="T34" fmla="*/ 89 w 104"/>
                <a:gd name="T35" fmla="*/ 125 h 148"/>
                <a:gd name="T36" fmla="*/ 89 w 104"/>
                <a:gd name="T37" fmla="*/ 129 h 148"/>
                <a:gd name="T38" fmla="*/ 83 w 104"/>
                <a:gd name="T39" fmla="*/ 138 h 148"/>
                <a:gd name="T40" fmla="*/ 93 w 104"/>
                <a:gd name="T41" fmla="*/ 148 h 148"/>
                <a:gd name="T42" fmla="*/ 104 w 104"/>
                <a:gd name="T43" fmla="*/ 138 h 148"/>
                <a:gd name="T44" fmla="*/ 97 w 104"/>
                <a:gd name="T45" fmla="*/ 128 h 148"/>
                <a:gd name="T46" fmla="*/ 97 w 104"/>
                <a:gd name="T47" fmla="*/ 123 h 148"/>
                <a:gd name="T48" fmla="*/ 96 w 104"/>
                <a:gd name="T49" fmla="*/ 122 h 148"/>
                <a:gd name="T50" fmla="*/ 58 w 104"/>
                <a:gd name="T51" fmla="*/ 107 h 148"/>
                <a:gd name="T52" fmla="*/ 60 w 104"/>
                <a:gd name="T53" fmla="*/ 92 h 148"/>
                <a:gd name="T54" fmla="*/ 88 w 104"/>
                <a:gd name="T55" fmla="*/ 92 h 148"/>
                <a:gd name="T56" fmla="*/ 98 w 104"/>
                <a:gd name="T57" fmla="*/ 83 h 148"/>
                <a:gd name="T58" fmla="*/ 88 w 104"/>
                <a:gd name="T59" fmla="*/ 73 h 148"/>
                <a:gd name="T60" fmla="*/ 24 w 104"/>
                <a:gd name="T61" fmla="*/ 73 h 148"/>
                <a:gd name="T62" fmla="*/ 20 w 104"/>
                <a:gd name="T63" fmla="*/ 9 h 148"/>
                <a:gd name="T64" fmla="*/ 10 w 104"/>
                <a:gd name="T65" fmla="*/ 0 h 148"/>
                <a:gd name="T66" fmla="*/ 1 w 104"/>
                <a:gd name="T67" fmla="*/ 10 h 148"/>
                <a:gd name="T68" fmla="*/ 1 w 104"/>
                <a:gd name="T69" fmla="*/ 10 h 148"/>
                <a:gd name="T70" fmla="*/ 6 w 104"/>
                <a:gd name="T71" fmla="*/ 83 h 148"/>
                <a:gd name="T72" fmla="*/ 15 w 104"/>
                <a:gd name="T73" fmla="*/ 92 h 148"/>
                <a:gd name="T74" fmla="*/ 44 w 104"/>
                <a:gd name="T75" fmla="*/ 92 h 148"/>
                <a:gd name="T76" fmla="*/ 46 w 104"/>
                <a:gd name="T77" fmla="*/ 107 h 148"/>
                <a:gd name="T78" fmla="*/ 7 w 104"/>
                <a:gd name="T79" fmla="*/ 1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48">
                  <a:moveTo>
                    <a:pt x="7" y="122"/>
                  </a:moveTo>
                  <a:cubicBezTo>
                    <a:pt x="7" y="123"/>
                    <a:pt x="7" y="123"/>
                    <a:pt x="7" y="123"/>
                  </a:cubicBezTo>
                  <a:cubicBezTo>
                    <a:pt x="7" y="128"/>
                    <a:pt x="7" y="128"/>
                    <a:pt x="7" y="128"/>
                  </a:cubicBezTo>
                  <a:cubicBezTo>
                    <a:pt x="3" y="130"/>
                    <a:pt x="0" y="133"/>
                    <a:pt x="0" y="138"/>
                  </a:cubicBezTo>
                  <a:cubicBezTo>
                    <a:pt x="0" y="144"/>
                    <a:pt x="4" y="148"/>
                    <a:pt x="10" y="148"/>
                  </a:cubicBezTo>
                  <a:cubicBezTo>
                    <a:pt x="15" y="148"/>
                    <a:pt x="20" y="144"/>
                    <a:pt x="20" y="138"/>
                  </a:cubicBezTo>
                  <a:cubicBezTo>
                    <a:pt x="20" y="134"/>
                    <a:pt x="18" y="130"/>
                    <a:pt x="14" y="129"/>
                  </a:cubicBezTo>
                  <a:cubicBezTo>
                    <a:pt x="14" y="125"/>
                    <a:pt x="14" y="125"/>
                    <a:pt x="14" y="125"/>
                  </a:cubicBezTo>
                  <a:cubicBezTo>
                    <a:pt x="16" y="123"/>
                    <a:pt x="24" y="116"/>
                    <a:pt x="46" y="114"/>
                  </a:cubicBezTo>
                  <a:cubicBezTo>
                    <a:pt x="48" y="128"/>
                    <a:pt x="48" y="128"/>
                    <a:pt x="48" y="128"/>
                  </a:cubicBezTo>
                  <a:cubicBezTo>
                    <a:pt x="44" y="130"/>
                    <a:pt x="41" y="134"/>
                    <a:pt x="41" y="138"/>
                  </a:cubicBezTo>
                  <a:cubicBezTo>
                    <a:pt x="41" y="144"/>
                    <a:pt x="46" y="148"/>
                    <a:pt x="51" y="148"/>
                  </a:cubicBezTo>
                  <a:cubicBezTo>
                    <a:pt x="57" y="148"/>
                    <a:pt x="61" y="144"/>
                    <a:pt x="61" y="138"/>
                  </a:cubicBezTo>
                  <a:cubicBezTo>
                    <a:pt x="61" y="134"/>
                    <a:pt x="59" y="131"/>
                    <a:pt x="56" y="129"/>
                  </a:cubicBezTo>
                  <a:cubicBezTo>
                    <a:pt x="57" y="114"/>
                    <a:pt x="57" y="114"/>
                    <a:pt x="57" y="114"/>
                  </a:cubicBezTo>
                  <a:cubicBezTo>
                    <a:pt x="70" y="115"/>
                    <a:pt x="78" y="118"/>
                    <a:pt x="83" y="120"/>
                  </a:cubicBezTo>
                  <a:cubicBezTo>
                    <a:pt x="86" y="122"/>
                    <a:pt x="88" y="123"/>
                    <a:pt x="89" y="124"/>
                  </a:cubicBezTo>
                  <a:cubicBezTo>
                    <a:pt x="89" y="125"/>
                    <a:pt x="89" y="125"/>
                    <a:pt x="89" y="125"/>
                  </a:cubicBezTo>
                  <a:cubicBezTo>
                    <a:pt x="89" y="129"/>
                    <a:pt x="89" y="129"/>
                    <a:pt x="89" y="129"/>
                  </a:cubicBezTo>
                  <a:cubicBezTo>
                    <a:pt x="86" y="130"/>
                    <a:pt x="83" y="134"/>
                    <a:pt x="83" y="138"/>
                  </a:cubicBezTo>
                  <a:cubicBezTo>
                    <a:pt x="83" y="144"/>
                    <a:pt x="88" y="148"/>
                    <a:pt x="93" y="148"/>
                  </a:cubicBezTo>
                  <a:cubicBezTo>
                    <a:pt x="99" y="148"/>
                    <a:pt x="104" y="144"/>
                    <a:pt x="104" y="138"/>
                  </a:cubicBezTo>
                  <a:cubicBezTo>
                    <a:pt x="104" y="134"/>
                    <a:pt x="101" y="130"/>
                    <a:pt x="97" y="128"/>
                  </a:cubicBezTo>
                  <a:cubicBezTo>
                    <a:pt x="97" y="123"/>
                    <a:pt x="97" y="123"/>
                    <a:pt x="97" y="123"/>
                  </a:cubicBezTo>
                  <a:cubicBezTo>
                    <a:pt x="96" y="122"/>
                    <a:pt x="96" y="122"/>
                    <a:pt x="96" y="122"/>
                  </a:cubicBezTo>
                  <a:cubicBezTo>
                    <a:pt x="96" y="121"/>
                    <a:pt x="88" y="108"/>
                    <a:pt x="58" y="107"/>
                  </a:cubicBezTo>
                  <a:cubicBezTo>
                    <a:pt x="60" y="92"/>
                    <a:pt x="60" y="92"/>
                    <a:pt x="60" y="92"/>
                  </a:cubicBezTo>
                  <a:cubicBezTo>
                    <a:pt x="88" y="92"/>
                    <a:pt x="88" y="92"/>
                    <a:pt x="88" y="92"/>
                  </a:cubicBezTo>
                  <a:cubicBezTo>
                    <a:pt x="94" y="92"/>
                    <a:pt x="98" y="88"/>
                    <a:pt x="98" y="83"/>
                  </a:cubicBezTo>
                  <a:cubicBezTo>
                    <a:pt x="98" y="77"/>
                    <a:pt x="94" y="73"/>
                    <a:pt x="88" y="73"/>
                  </a:cubicBezTo>
                  <a:cubicBezTo>
                    <a:pt x="24" y="73"/>
                    <a:pt x="24" y="73"/>
                    <a:pt x="24" y="73"/>
                  </a:cubicBezTo>
                  <a:cubicBezTo>
                    <a:pt x="20" y="9"/>
                    <a:pt x="20" y="9"/>
                    <a:pt x="20" y="9"/>
                  </a:cubicBezTo>
                  <a:cubicBezTo>
                    <a:pt x="20" y="4"/>
                    <a:pt x="15" y="0"/>
                    <a:pt x="10" y="0"/>
                  </a:cubicBezTo>
                  <a:cubicBezTo>
                    <a:pt x="5" y="0"/>
                    <a:pt x="1" y="5"/>
                    <a:pt x="1" y="10"/>
                  </a:cubicBezTo>
                  <a:cubicBezTo>
                    <a:pt x="1" y="10"/>
                    <a:pt x="1" y="10"/>
                    <a:pt x="1" y="10"/>
                  </a:cubicBezTo>
                  <a:cubicBezTo>
                    <a:pt x="6" y="83"/>
                    <a:pt x="6" y="83"/>
                    <a:pt x="6" y="83"/>
                  </a:cubicBezTo>
                  <a:cubicBezTo>
                    <a:pt x="6" y="88"/>
                    <a:pt x="10" y="92"/>
                    <a:pt x="15" y="92"/>
                  </a:cubicBezTo>
                  <a:cubicBezTo>
                    <a:pt x="44" y="92"/>
                    <a:pt x="44" y="92"/>
                    <a:pt x="44" y="92"/>
                  </a:cubicBezTo>
                  <a:cubicBezTo>
                    <a:pt x="46" y="107"/>
                    <a:pt x="46" y="107"/>
                    <a:pt x="46" y="107"/>
                  </a:cubicBezTo>
                  <a:cubicBezTo>
                    <a:pt x="16" y="108"/>
                    <a:pt x="8" y="121"/>
                    <a:pt x="7"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Oval 51"/>
            <p:cNvSpPr>
              <a:spLocks noChangeArrowheads="1"/>
            </p:cNvSpPr>
            <p:nvPr/>
          </p:nvSpPr>
          <p:spPr bwMode="auto">
            <a:xfrm>
              <a:off x="6786563" y="709613"/>
              <a:ext cx="212725" cy="21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52"/>
            <p:cNvSpPr>
              <a:spLocks/>
            </p:cNvSpPr>
            <p:nvPr/>
          </p:nvSpPr>
          <p:spPr bwMode="auto">
            <a:xfrm>
              <a:off x="6786563" y="966788"/>
              <a:ext cx="425450" cy="155575"/>
            </a:xfrm>
            <a:custGeom>
              <a:avLst/>
              <a:gdLst>
                <a:gd name="T0" fmla="*/ 29 w 112"/>
                <a:gd name="T1" fmla="*/ 10 h 41"/>
                <a:gd name="T2" fmla="*/ 20 w 112"/>
                <a:gd name="T3" fmla="*/ 6 h 41"/>
                <a:gd name="T4" fmla="*/ 18 w 112"/>
                <a:gd name="T5" fmla="*/ 4 h 41"/>
                <a:gd name="T6" fmla="*/ 18 w 112"/>
                <a:gd name="T7" fmla="*/ 4 h 41"/>
                <a:gd name="T8" fmla="*/ 18 w 112"/>
                <a:gd name="T9" fmla="*/ 4 h 41"/>
                <a:gd name="T10" fmla="*/ 4 w 112"/>
                <a:gd name="T11" fmla="*/ 5 h 41"/>
                <a:gd name="T12" fmla="*/ 5 w 112"/>
                <a:gd name="T13" fmla="*/ 19 h 41"/>
                <a:gd name="T14" fmla="*/ 5 w 112"/>
                <a:gd name="T15" fmla="*/ 19 h 41"/>
                <a:gd name="T16" fmla="*/ 21 w 112"/>
                <a:gd name="T17" fmla="*/ 29 h 41"/>
                <a:gd name="T18" fmla="*/ 21 w 112"/>
                <a:gd name="T19" fmla="*/ 29 h 41"/>
                <a:gd name="T20" fmla="*/ 103 w 112"/>
                <a:gd name="T21" fmla="*/ 35 h 41"/>
                <a:gd name="T22" fmla="*/ 112 w 112"/>
                <a:gd name="T23" fmla="*/ 24 h 41"/>
                <a:gd name="T24" fmla="*/ 100 w 112"/>
                <a:gd name="T25" fmla="*/ 16 h 41"/>
                <a:gd name="T26" fmla="*/ 29 w 112"/>
                <a:gd name="T2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41">
                  <a:moveTo>
                    <a:pt x="29" y="10"/>
                  </a:moveTo>
                  <a:cubicBezTo>
                    <a:pt x="25" y="8"/>
                    <a:pt x="22" y="7"/>
                    <a:pt x="20" y="6"/>
                  </a:cubicBezTo>
                  <a:cubicBezTo>
                    <a:pt x="19" y="5"/>
                    <a:pt x="18" y="5"/>
                    <a:pt x="18" y="4"/>
                  </a:cubicBezTo>
                  <a:cubicBezTo>
                    <a:pt x="18" y="4"/>
                    <a:pt x="18" y="4"/>
                    <a:pt x="18" y="4"/>
                  </a:cubicBezTo>
                  <a:cubicBezTo>
                    <a:pt x="18" y="4"/>
                    <a:pt x="18" y="4"/>
                    <a:pt x="18" y="4"/>
                  </a:cubicBezTo>
                  <a:cubicBezTo>
                    <a:pt x="14" y="0"/>
                    <a:pt x="7" y="1"/>
                    <a:pt x="4" y="5"/>
                  </a:cubicBezTo>
                  <a:cubicBezTo>
                    <a:pt x="0" y="9"/>
                    <a:pt x="0" y="15"/>
                    <a:pt x="5" y="19"/>
                  </a:cubicBezTo>
                  <a:cubicBezTo>
                    <a:pt x="5" y="19"/>
                    <a:pt x="5" y="19"/>
                    <a:pt x="5" y="19"/>
                  </a:cubicBezTo>
                  <a:cubicBezTo>
                    <a:pt x="5" y="20"/>
                    <a:pt x="10" y="24"/>
                    <a:pt x="21" y="29"/>
                  </a:cubicBezTo>
                  <a:cubicBezTo>
                    <a:pt x="21" y="29"/>
                    <a:pt x="21" y="29"/>
                    <a:pt x="21" y="29"/>
                  </a:cubicBezTo>
                  <a:cubicBezTo>
                    <a:pt x="37" y="35"/>
                    <a:pt x="63" y="41"/>
                    <a:pt x="103" y="35"/>
                  </a:cubicBezTo>
                  <a:cubicBezTo>
                    <a:pt x="109" y="35"/>
                    <a:pt x="112" y="30"/>
                    <a:pt x="112" y="24"/>
                  </a:cubicBezTo>
                  <a:cubicBezTo>
                    <a:pt x="111" y="19"/>
                    <a:pt x="106" y="15"/>
                    <a:pt x="100" y="16"/>
                  </a:cubicBezTo>
                  <a:cubicBezTo>
                    <a:pt x="64" y="21"/>
                    <a:pt x="41"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53"/>
            <p:cNvSpPr>
              <a:spLocks/>
            </p:cNvSpPr>
            <p:nvPr/>
          </p:nvSpPr>
          <p:spPr bwMode="auto">
            <a:xfrm>
              <a:off x="6926263" y="1103313"/>
              <a:ext cx="57150" cy="109538"/>
            </a:xfrm>
            <a:custGeom>
              <a:avLst/>
              <a:gdLst>
                <a:gd name="T0" fmla="*/ 3 w 15"/>
                <a:gd name="T1" fmla="*/ 17 h 29"/>
                <a:gd name="T2" fmla="*/ 11 w 15"/>
                <a:gd name="T3" fmla="*/ 29 h 29"/>
                <a:gd name="T4" fmla="*/ 15 w 15"/>
                <a:gd name="T5" fmla="*/ 14 h 29"/>
                <a:gd name="T6" fmla="*/ 10 w 15"/>
                <a:gd name="T7" fmla="*/ 2 h 29"/>
                <a:gd name="T8" fmla="*/ 0 w 15"/>
                <a:gd name="T9" fmla="*/ 0 h 29"/>
                <a:gd name="T10" fmla="*/ 3 w 15"/>
                <a:gd name="T11" fmla="*/ 17 h 29"/>
              </a:gdLst>
              <a:ahLst/>
              <a:cxnLst>
                <a:cxn ang="0">
                  <a:pos x="T0" y="T1"/>
                </a:cxn>
                <a:cxn ang="0">
                  <a:pos x="T2" y="T3"/>
                </a:cxn>
                <a:cxn ang="0">
                  <a:pos x="T4" y="T5"/>
                </a:cxn>
                <a:cxn ang="0">
                  <a:pos x="T6" y="T7"/>
                </a:cxn>
                <a:cxn ang="0">
                  <a:pos x="T8" y="T9"/>
                </a:cxn>
                <a:cxn ang="0">
                  <a:pos x="T10" y="T11"/>
                </a:cxn>
              </a:cxnLst>
              <a:rect l="0" t="0" r="r" b="b"/>
              <a:pathLst>
                <a:path w="15" h="29">
                  <a:moveTo>
                    <a:pt x="3" y="17"/>
                  </a:moveTo>
                  <a:cubicBezTo>
                    <a:pt x="6" y="21"/>
                    <a:pt x="8" y="25"/>
                    <a:pt x="11" y="29"/>
                  </a:cubicBezTo>
                  <a:cubicBezTo>
                    <a:pt x="12" y="24"/>
                    <a:pt x="14" y="19"/>
                    <a:pt x="15" y="14"/>
                  </a:cubicBezTo>
                  <a:cubicBezTo>
                    <a:pt x="13" y="11"/>
                    <a:pt x="12" y="6"/>
                    <a:pt x="10" y="2"/>
                  </a:cubicBezTo>
                  <a:cubicBezTo>
                    <a:pt x="6" y="1"/>
                    <a:pt x="3" y="0"/>
                    <a:pt x="0" y="0"/>
                  </a:cubicBezTo>
                  <a:cubicBezTo>
                    <a:pt x="1" y="5"/>
                    <a:pt x="2" y="11"/>
                    <a:pt x="3"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54"/>
            <p:cNvSpPr>
              <a:spLocks/>
            </p:cNvSpPr>
            <p:nvPr/>
          </p:nvSpPr>
          <p:spPr bwMode="auto">
            <a:xfrm>
              <a:off x="6718300" y="914400"/>
              <a:ext cx="485775" cy="758825"/>
            </a:xfrm>
            <a:custGeom>
              <a:avLst/>
              <a:gdLst>
                <a:gd name="T0" fmla="*/ 115 w 128"/>
                <a:gd name="T1" fmla="*/ 111 h 201"/>
                <a:gd name="T2" fmla="*/ 100 w 128"/>
                <a:gd name="T3" fmla="*/ 98 h 201"/>
                <a:gd name="T4" fmla="*/ 58 w 128"/>
                <a:gd name="T5" fmla="*/ 98 h 201"/>
                <a:gd name="T6" fmla="*/ 57 w 128"/>
                <a:gd name="T7" fmla="*/ 91 h 201"/>
                <a:gd name="T8" fmla="*/ 52 w 128"/>
                <a:gd name="T9" fmla="*/ 49 h 201"/>
                <a:gd name="T10" fmla="*/ 38 w 128"/>
                <a:gd name="T11" fmla="*/ 44 h 201"/>
                <a:gd name="T12" fmla="*/ 21 w 128"/>
                <a:gd name="T13" fmla="*/ 34 h 201"/>
                <a:gd name="T14" fmla="*/ 20 w 128"/>
                <a:gd name="T15" fmla="*/ 18 h 201"/>
                <a:gd name="T16" fmla="*/ 29 w 128"/>
                <a:gd name="T17" fmla="*/ 14 h 201"/>
                <a:gd name="T18" fmla="*/ 37 w 128"/>
                <a:gd name="T19" fmla="*/ 17 h 201"/>
                <a:gd name="T20" fmla="*/ 39 w 128"/>
                <a:gd name="T21" fmla="*/ 18 h 201"/>
                <a:gd name="T22" fmla="*/ 48 w 128"/>
                <a:gd name="T23" fmla="*/ 22 h 201"/>
                <a:gd name="T24" fmla="*/ 52 w 128"/>
                <a:gd name="T25" fmla="*/ 24 h 201"/>
                <a:gd name="T26" fmla="*/ 48 w 128"/>
                <a:gd name="T27" fmla="*/ 15 h 201"/>
                <a:gd name="T28" fmla="*/ 41 w 128"/>
                <a:gd name="T29" fmla="*/ 8 h 201"/>
                <a:gd name="T30" fmla="*/ 40 w 128"/>
                <a:gd name="T31" fmla="*/ 7 h 201"/>
                <a:gd name="T32" fmla="*/ 35 w 128"/>
                <a:gd name="T33" fmla="*/ 4 h 201"/>
                <a:gd name="T34" fmla="*/ 3 w 128"/>
                <a:gd name="T35" fmla="*/ 31 h 201"/>
                <a:gd name="T36" fmla="*/ 9 w 128"/>
                <a:gd name="T37" fmla="*/ 106 h 201"/>
                <a:gd name="T38" fmla="*/ 34 w 128"/>
                <a:gd name="T39" fmla="*/ 129 h 201"/>
                <a:gd name="T40" fmla="*/ 34 w 128"/>
                <a:gd name="T41" fmla="*/ 129 h 201"/>
                <a:gd name="T42" fmla="*/ 37 w 128"/>
                <a:gd name="T43" fmla="*/ 129 h 201"/>
                <a:gd name="T44" fmla="*/ 87 w 128"/>
                <a:gd name="T45" fmla="*/ 129 h 201"/>
                <a:gd name="T46" fmla="*/ 96 w 128"/>
                <a:gd name="T47" fmla="*/ 188 h 201"/>
                <a:gd name="T48" fmla="*/ 111 w 128"/>
                <a:gd name="T49" fmla="*/ 201 h 201"/>
                <a:gd name="T50" fmla="*/ 114 w 128"/>
                <a:gd name="T51" fmla="*/ 201 h 201"/>
                <a:gd name="T52" fmla="*/ 127 w 128"/>
                <a:gd name="T53" fmla="*/ 183 h 201"/>
                <a:gd name="T54" fmla="*/ 115 w 128"/>
                <a:gd name="T55" fmla="*/ 11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201">
                  <a:moveTo>
                    <a:pt x="115" y="111"/>
                  </a:moveTo>
                  <a:cubicBezTo>
                    <a:pt x="114" y="104"/>
                    <a:pt x="108" y="98"/>
                    <a:pt x="100" y="98"/>
                  </a:cubicBezTo>
                  <a:cubicBezTo>
                    <a:pt x="58" y="98"/>
                    <a:pt x="58" y="98"/>
                    <a:pt x="58" y="98"/>
                  </a:cubicBezTo>
                  <a:cubicBezTo>
                    <a:pt x="58" y="96"/>
                    <a:pt x="58" y="93"/>
                    <a:pt x="57" y="91"/>
                  </a:cubicBezTo>
                  <a:cubicBezTo>
                    <a:pt x="53" y="78"/>
                    <a:pt x="51" y="63"/>
                    <a:pt x="52" y="49"/>
                  </a:cubicBezTo>
                  <a:cubicBezTo>
                    <a:pt x="46" y="47"/>
                    <a:pt x="42" y="46"/>
                    <a:pt x="38" y="44"/>
                  </a:cubicBezTo>
                  <a:cubicBezTo>
                    <a:pt x="28" y="40"/>
                    <a:pt x="22" y="35"/>
                    <a:pt x="21" y="34"/>
                  </a:cubicBezTo>
                  <a:cubicBezTo>
                    <a:pt x="16" y="30"/>
                    <a:pt x="16" y="22"/>
                    <a:pt x="20" y="18"/>
                  </a:cubicBezTo>
                  <a:cubicBezTo>
                    <a:pt x="22" y="15"/>
                    <a:pt x="26" y="14"/>
                    <a:pt x="29" y="14"/>
                  </a:cubicBezTo>
                  <a:cubicBezTo>
                    <a:pt x="32" y="14"/>
                    <a:pt x="35" y="15"/>
                    <a:pt x="37" y="17"/>
                  </a:cubicBezTo>
                  <a:cubicBezTo>
                    <a:pt x="38" y="17"/>
                    <a:pt x="38" y="17"/>
                    <a:pt x="39" y="18"/>
                  </a:cubicBezTo>
                  <a:cubicBezTo>
                    <a:pt x="41" y="19"/>
                    <a:pt x="44" y="21"/>
                    <a:pt x="48" y="22"/>
                  </a:cubicBezTo>
                  <a:cubicBezTo>
                    <a:pt x="49" y="23"/>
                    <a:pt x="51" y="24"/>
                    <a:pt x="52" y="24"/>
                  </a:cubicBezTo>
                  <a:cubicBezTo>
                    <a:pt x="51" y="20"/>
                    <a:pt x="50" y="18"/>
                    <a:pt x="48" y="15"/>
                  </a:cubicBezTo>
                  <a:cubicBezTo>
                    <a:pt x="48" y="15"/>
                    <a:pt x="43" y="9"/>
                    <a:pt x="41" y="8"/>
                  </a:cubicBezTo>
                  <a:cubicBezTo>
                    <a:pt x="41" y="8"/>
                    <a:pt x="40" y="7"/>
                    <a:pt x="40" y="7"/>
                  </a:cubicBezTo>
                  <a:cubicBezTo>
                    <a:pt x="38" y="6"/>
                    <a:pt x="36" y="5"/>
                    <a:pt x="35" y="4"/>
                  </a:cubicBezTo>
                  <a:cubicBezTo>
                    <a:pt x="22" y="0"/>
                    <a:pt x="6" y="11"/>
                    <a:pt x="3" y="31"/>
                  </a:cubicBezTo>
                  <a:cubicBezTo>
                    <a:pt x="0" y="56"/>
                    <a:pt x="2" y="82"/>
                    <a:pt x="9" y="106"/>
                  </a:cubicBezTo>
                  <a:cubicBezTo>
                    <a:pt x="13" y="119"/>
                    <a:pt x="24" y="128"/>
                    <a:pt x="34" y="129"/>
                  </a:cubicBezTo>
                  <a:cubicBezTo>
                    <a:pt x="34" y="129"/>
                    <a:pt x="34" y="129"/>
                    <a:pt x="34" y="129"/>
                  </a:cubicBezTo>
                  <a:cubicBezTo>
                    <a:pt x="35" y="129"/>
                    <a:pt x="36" y="129"/>
                    <a:pt x="37" y="129"/>
                  </a:cubicBezTo>
                  <a:cubicBezTo>
                    <a:pt x="87" y="129"/>
                    <a:pt x="87" y="129"/>
                    <a:pt x="87" y="129"/>
                  </a:cubicBezTo>
                  <a:cubicBezTo>
                    <a:pt x="96" y="188"/>
                    <a:pt x="96" y="188"/>
                    <a:pt x="96" y="188"/>
                  </a:cubicBezTo>
                  <a:cubicBezTo>
                    <a:pt x="97" y="196"/>
                    <a:pt x="104" y="201"/>
                    <a:pt x="111" y="201"/>
                  </a:cubicBezTo>
                  <a:cubicBezTo>
                    <a:pt x="112" y="201"/>
                    <a:pt x="113" y="201"/>
                    <a:pt x="114" y="201"/>
                  </a:cubicBezTo>
                  <a:cubicBezTo>
                    <a:pt x="122" y="200"/>
                    <a:pt x="128" y="192"/>
                    <a:pt x="127" y="183"/>
                  </a:cubicBezTo>
                  <a:lnTo>
                    <a:pt x="11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55"/>
            <p:cNvSpPr>
              <a:spLocks/>
            </p:cNvSpPr>
            <p:nvPr/>
          </p:nvSpPr>
          <p:spPr bwMode="auto">
            <a:xfrm>
              <a:off x="6919913" y="966788"/>
              <a:ext cx="295275" cy="63500"/>
            </a:xfrm>
            <a:custGeom>
              <a:avLst/>
              <a:gdLst>
                <a:gd name="T0" fmla="*/ 38 w 78"/>
                <a:gd name="T1" fmla="*/ 16 h 17"/>
                <a:gd name="T2" fmla="*/ 65 w 78"/>
                <a:gd name="T3" fmla="*/ 14 h 17"/>
                <a:gd name="T4" fmla="*/ 67 w 78"/>
                <a:gd name="T5" fmla="*/ 14 h 17"/>
                <a:gd name="T6" fmla="*/ 75 w 78"/>
                <a:gd name="T7" fmla="*/ 17 h 17"/>
                <a:gd name="T8" fmla="*/ 77 w 78"/>
                <a:gd name="T9" fmla="*/ 8 h 17"/>
                <a:gd name="T10" fmla="*/ 64 w 78"/>
                <a:gd name="T11" fmla="*/ 2 h 17"/>
                <a:gd name="T12" fmla="*/ 0 w 78"/>
                <a:gd name="T13" fmla="*/ 10 h 17"/>
                <a:gd name="T14" fmla="*/ 38 w 78"/>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7">
                  <a:moveTo>
                    <a:pt x="38" y="16"/>
                  </a:moveTo>
                  <a:cubicBezTo>
                    <a:pt x="46" y="16"/>
                    <a:pt x="55" y="15"/>
                    <a:pt x="65" y="14"/>
                  </a:cubicBezTo>
                  <a:cubicBezTo>
                    <a:pt x="66" y="14"/>
                    <a:pt x="66" y="14"/>
                    <a:pt x="67" y="14"/>
                  </a:cubicBezTo>
                  <a:cubicBezTo>
                    <a:pt x="70" y="14"/>
                    <a:pt x="73" y="15"/>
                    <a:pt x="75" y="17"/>
                  </a:cubicBezTo>
                  <a:cubicBezTo>
                    <a:pt x="77" y="15"/>
                    <a:pt x="78" y="11"/>
                    <a:pt x="77" y="8"/>
                  </a:cubicBezTo>
                  <a:cubicBezTo>
                    <a:pt x="75" y="3"/>
                    <a:pt x="69" y="0"/>
                    <a:pt x="64" y="2"/>
                  </a:cubicBezTo>
                  <a:cubicBezTo>
                    <a:pt x="35" y="11"/>
                    <a:pt x="14" y="12"/>
                    <a:pt x="0" y="10"/>
                  </a:cubicBezTo>
                  <a:cubicBezTo>
                    <a:pt x="11" y="14"/>
                    <a:pt x="24" y="16"/>
                    <a:pt x="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56"/>
            <p:cNvSpPr>
              <a:spLocks noEditPoints="1"/>
            </p:cNvSpPr>
            <p:nvPr/>
          </p:nvSpPr>
          <p:spPr bwMode="auto">
            <a:xfrm>
              <a:off x="6991350" y="441325"/>
              <a:ext cx="403225" cy="350838"/>
            </a:xfrm>
            <a:custGeom>
              <a:avLst/>
              <a:gdLst>
                <a:gd name="T0" fmla="*/ 21 w 106"/>
                <a:gd name="T1" fmla="*/ 93 h 93"/>
                <a:gd name="T2" fmla="*/ 20 w 106"/>
                <a:gd name="T3" fmla="*/ 91 h 93"/>
                <a:gd name="T4" fmla="*/ 20 w 106"/>
                <a:gd name="T5" fmla="*/ 91 h 93"/>
                <a:gd name="T6" fmla="*/ 20 w 106"/>
                <a:gd name="T7" fmla="*/ 91 h 93"/>
                <a:gd name="T8" fmla="*/ 20 w 106"/>
                <a:gd name="T9" fmla="*/ 77 h 93"/>
                <a:gd name="T10" fmla="*/ 19 w 106"/>
                <a:gd name="T11" fmla="*/ 77 h 93"/>
                <a:gd name="T12" fmla="*/ 0 w 106"/>
                <a:gd name="T13" fmla="*/ 43 h 93"/>
                <a:gd name="T14" fmla="*/ 56 w 106"/>
                <a:gd name="T15" fmla="*/ 1 h 93"/>
                <a:gd name="T16" fmla="*/ 105 w 106"/>
                <a:gd name="T17" fmla="*/ 45 h 93"/>
                <a:gd name="T18" fmla="*/ 55 w 106"/>
                <a:gd name="T19" fmla="*/ 88 h 93"/>
                <a:gd name="T20" fmla="*/ 37 w 106"/>
                <a:gd name="T21" fmla="*/ 85 h 93"/>
                <a:gd name="T22" fmla="*/ 37 w 106"/>
                <a:gd name="T23" fmla="*/ 85 h 93"/>
                <a:gd name="T24" fmla="*/ 22 w 106"/>
                <a:gd name="T25" fmla="*/ 93 h 93"/>
                <a:gd name="T26" fmla="*/ 22 w 106"/>
                <a:gd name="T27" fmla="*/ 93 h 93"/>
                <a:gd name="T28" fmla="*/ 21 w 106"/>
                <a:gd name="T29" fmla="*/ 93 h 93"/>
                <a:gd name="T30" fmla="*/ 56 w 106"/>
                <a:gd name="T31" fmla="*/ 5 h 93"/>
                <a:gd name="T32" fmla="*/ 4 w 106"/>
                <a:gd name="T33" fmla="*/ 43 h 93"/>
                <a:gd name="T34" fmla="*/ 23 w 106"/>
                <a:gd name="T35" fmla="*/ 75 h 93"/>
                <a:gd name="T36" fmla="*/ 24 w 106"/>
                <a:gd name="T37" fmla="*/ 76 h 93"/>
                <a:gd name="T38" fmla="*/ 23 w 106"/>
                <a:gd name="T39" fmla="*/ 88 h 93"/>
                <a:gd name="T40" fmla="*/ 35 w 106"/>
                <a:gd name="T41" fmla="*/ 81 h 93"/>
                <a:gd name="T42" fmla="*/ 36 w 106"/>
                <a:gd name="T43" fmla="*/ 81 h 93"/>
                <a:gd name="T44" fmla="*/ 37 w 106"/>
                <a:gd name="T45" fmla="*/ 81 h 93"/>
                <a:gd name="T46" fmla="*/ 55 w 106"/>
                <a:gd name="T47" fmla="*/ 84 h 93"/>
                <a:gd name="T48" fmla="*/ 102 w 106"/>
                <a:gd name="T49" fmla="*/ 45 h 93"/>
                <a:gd name="T50" fmla="*/ 56 w 106"/>
                <a:gd name="T51" fmla="*/ 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 h="93">
                  <a:moveTo>
                    <a:pt x="21" y="93"/>
                  </a:moveTo>
                  <a:cubicBezTo>
                    <a:pt x="20" y="93"/>
                    <a:pt x="20" y="92"/>
                    <a:pt x="20" y="91"/>
                  </a:cubicBezTo>
                  <a:cubicBezTo>
                    <a:pt x="20" y="91"/>
                    <a:pt x="20" y="91"/>
                    <a:pt x="20" y="91"/>
                  </a:cubicBezTo>
                  <a:cubicBezTo>
                    <a:pt x="20" y="91"/>
                    <a:pt x="20" y="91"/>
                    <a:pt x="20" y="91"/>
                  </a:cubicBezTo>
                  <a:cubicBezTo>
                    <a:pt x="20" y="77"/>
                    <a:pt x="20" y="77"/>
                    <a:pt x="20" y="77"/>
                  </a:cubicBezTo>
                  <a:cubicBezTo>
                    <a:pt x="19" y="77"/>
                    <a:pt x="19" y="77"/>
                    <a:pt x="19" y="77"/>
                  </a:cubicBezTo>
                  <a:cubicBezTo>
                    <a:pt x="7" y="68"/>
                    <a:pt x="0" y="56"/>
                    <a:pt x="0" y="43"/>
                  </a:cubicBezTo>
                  <a:cubicBezTo>
                    <a:pt x="1" y="19"/>
                    <a:pt x="25" y="0"/>
                    <a:pt x="56" y="1"/>
                  </a:cubicBezTo>
                  <a:cubicBezTo>
                    <a:pt x="85" y="1"/>
                    <a:pt x="106" y="20"/>
                    <a:pt x="105" y="45"/>
                  </a:cubicBezTo>
                  <a:cubicBezTo>
                    <a:pt x="105" y="71"/>
                    <a:pt x="84" y="88"/>
                    <a:pt x="55" y="88"/>
                  </a:cubicBezTo>
                  <a:cubicBezTo>
                    <a:pt x="49" y="88"/>
                    <a:pt x="43" y="87"/>
                    <a:pt x="37" y="85"/>
                  </a:cubicBezTo>
                  <a:cubicBezTo>
                    <a:pt x="37" y="85"/>
                    <a:pt x="37" y="85"/>
                    <a:pt x="37" y="85"/>
                  </a:cubicBezTo>
                  <a:cubicBezTo>
                    <a:pt x="22" y="93"/>
                    <a:pt x="22" y="93"/>
                    <a:pt x="22" y="93"/>
                  </a:cubicBezTo>
                  <a:cubicBezTo>
                    <a:pt x="22" y="93"/>
                    <a:pt x="22" y="93"/>
                    <a:pt x="22" y="93"/>
                  </a:cubicBezTo>
                  <a:lnTo>
                    <a:pt x="21" y="93"/>
                  </a:lnTo>
                  <a:close/>
                  <a:moveTo>
                    <a:pt x="56" y="5"/>
                  </a:moveTo>
                  <a:cubicBezTo>
                    <a:pt x="28" y="4"/>
                    <a:pt x="4" y="22"/>
                    <a:pt x="4" y="43"/>
                  </a:cubicBezTo>
                  <a:cubicBezTo>
                    <a:pt x="4" y="56"/>
                    <a:pt x="11" y="67"/>
                    <a:pt x="23" y="75"/>
                  </a:cubicBezTo>
                  <a:cubicBezTo>
                    <a:pt x="23" y="75"/>
                    <a:pt x="24" y="76"/>
                    <a:pt x="24" y="76"/>
                  </a:cubicBezTo>
                  <a:cubicBezTo>
                    <a:pt x="23" y="88"/>
                    <a:pt x="23" y="88"/>
                    <a:pt x="23" y="88"/>
                  </a:cubicBezTo>
                  <a:cubicBezTo>
                    <a:pt x="35" y="81"/>
                    <a:pt x="35" y="81"/>
                    <a:pt x="35" y="81"/>
                  </a:cubicBezTo>
                  <a:cubicBezTo>
                    <a:pt x="36" y="81"/>
                    <a:pt x="36" y="81"/>
                    <a:pt x="36" y="81"/>
                  </a:cubicBezTo>
                  <a:cubicBezTo>
                    <a:pt x="37" y="81"/>
                    <a:pt x="37" y="81"/>
                    <a:pt x="37" y="81"/>
                  </a:cubicBezTo>
                  <a:cubicBezTo>
                    <a:pt x="43" y="83"/>
                    <a:pt x="49" y="84"/>
                    <a:pt x="55" y="84"/>
                  </a:cubicBezTo>
                  <a:cubicBezTo>
                    <a:pt x="82" y="84"/>
                    <a:pt x="101" y="68"/>
                    <a:pt x="102" y="45"/>
                  </a:cubicBezTo>
                  <a:cubicBezTo>
                    <a:pt x="102" y="22"/>
                    <a:pt x="83" y="5"/>
                    <a:pt x="5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Rectangle 57"/>
            <p:cNvSpPr>
              <a:spLocks noChangeArrowheads="1"/>
            </p:cNvSpPr>
            <p:nvPr/>
          </p:nvSpPr>
          <p:spPr bwMode="auto">
            <a:xfrm>
              <a:off x="7146925" y="1092200"/>
              <a:ext cx="1682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59"/>
            <p:cNvSpPr>
              <a:spLocks/>
            </p:cNvSpPr>
            <p:nvPr/>
          </p:nvSpPr>
          <p:spPr bwMode="auto">
            <a:xfrm>
              <a:off x="7329488" y="1344613"/>
              <a:ext cx="185738" cy="355600"/>
            </a:xfrm>
            <a:custGeom>
              <a:avLst/>
              <a:gdLst>
                <a:gd name="T0" fmla="*/ 5 w 49"/>
                <a:gd name="T1" fmla="*/ 94 h 94"/>
                <a:gd name="T2" fmla="*/ 44 w 49"/>
                <a:gd name="T3" fmla="*/ 94 h 94"/>
                <a:gd name="T4" fmla="*/ 49 w 49"/>
                <a:gd name="T5" fmla="*/ 84 h 94"/>
                <a:gd name="T6" fmla="*/ 49 w 49"/>
                <a:gd name="T7" fmla="*/ 12 h 94"/>
                <a:gd name="T8" fmla="*/ 37 w 49"/>
                <a:gd name="T9" fmla="*/ 0 h 94"/>
                <a:gd name="T10" fmla="*/ 12 w 49"/>
                <a:gd name="T11" fmla="*/ 0 h 94"/>
                <a:gd name="T12" fmla="*/ 0 w 49"/>
                <a:gd name="T13" fmla="*/ 12 h 94"/>
                <a:gd name="T14" fmla="*/ 0 w 49"/>
                <a:gd name="T15" fmla="*/ 84 h 94"/>
                <a:gd name="T16" fmla="*/ 5 w 49"/>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94">
                  <a:moveTo>
                    <a:pt x="5" y="94"/>
                  </a:moveTo>
                  <a:cubicBezTo>
                    <a:pt x="44" y="94"/>
                    <a:pt x="44" y="94"/>
                    <a:pt x="44" y="94"/>
                  </a:cubicBezTo>
                  <a:cubicBezTo>
                    <a:pt x="47" y="92"/>
                    <a:pt x="49" y="88"/>
                    <a:pt x="49" y="84"/>
                  </a:cubicBezTo>
                  <a:cubicBezTo>
                    <a:pt x="49" y="12"/>
                    <a:pt x="49" y="12"/>
                    <a:pt x="49" y="12"/>
                  </a:cubicBezTo>
                  <a:cubicBezTo>
                    <a:pt x="49" y="5"/>
                    <a:pt x="44" y="0"/>
                    <a:pt x="37" y="0"/>
                  </a:cubicBezTo>
                  <a:cubicBezTo>
                    <a:pt x="12" y="0"/>
                    <a:pt x="12" y="0"/>
                    <a:pt x="12" y="0"/>
                  </a:cubicBezTo>
                  <a:cubicBezTo>
                    <a:pt x="5" y="0"/>
                    <a:pt x="0" y="5"/>
                    <a:pt x="0" y="12"/>
                  </a:cubicBezTo>
                  <a:cubicBezTo>
                    <a:pt x="0" y="84"/>
                    <a:pt x="0" y="84"/>
                    <a:pt x="0" y="84"/>
                  </a:cubicBezTo>
                  <a:cubicBezTo>
                    <a:pt x="0" y="88"/>
                    <a:pt x="2" y="92"/>
                    <a:pt x="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60"/>
            <p:cNvSpPr>
              <a:spLocks/>
            </p:cNvSpPr>
            <p:nvPr/>
          </p:nvSpPr>
          <p:spPr bwMode="auto">
            <a:xfrm>
              <a:off x="7405688" y="758825"/>
              <a:ext cx="46038" cy="336550"/>
            </a:xfrm>
            <a:custGeom>
              <a:avLst/>
              <a:gdLst>
                <a:gd name="T0" fmla="*/ 0 w 29"/>
                <a:gd name="T1" fmla="*/ 0 h 212"/>
                <a:gd name="T2" fmla="*/ 0 w 29"/>
                <a:gd name="T3" fmla="*/ 167 h 212"/>
                <a:gd name="T4" fmla="*/ 14 w 29"/>
                <a:gd name="T5" fmla="*/ 167 h 212"/>
                <a:gd name="T6" fmla="*/ 14 w 29"/>
                <a:gd name="T7" fmla="*/ 212 h 212"/>
                <a:gd name="T8" fmla="*/ 29 w 29"/>
                <a:gd name="T9" fmla="*/ 212 h 212"/>
                <a:gd name="T10" fmla="*/ 29 w 29"/>
                <a:gd name="T11" fmla="*/ 167 h 212"/>
                <a:gd name="T12" fmla="*/ 29 w 29"/>
                <a:gd name="T13" fmla="*/ 121 h 212"/>
                <a:gd name="T14" fmla="*/ 29 w 29"/>
                <a:gd name="T15" fmla="*/ 0 h 212"/>
                <a:gd name="T16" fmla="*/ 0 w 29"/>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2">
                  <a:moveTo>
                    <a:pt x="0" y="0"/>
                  </a:moveTo>
                  <a:lnTo>
                    <a:pt x="0" y="167"/>
                  </a:lnTo>
                  <a:lnTo>
                    <a:pt x="14" y="167"/>
                  </a:lnTo>
                  <a:lnTo>
                    <a:pt x="14" y="212"/>
                  </a:lnTo>
                  <a:lnTo>
                    <a:pt x="29" y="212"/>
                  </a:lnTo>
                  <a:lnTo>
                    <a:pt x="29" y="167"/>
                  </a:lnTo>
                  <a:lnTo>
                    <a:pt x="29" y="121"/>
                  </a:lnTo>
                  <a:lnTo>
                    <a:pt x="2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61"/>
            <p:cNvSpPr>
              <a:spLocks/>
            </p:cNvSpPr>
            <p:nvPr/>
          </p:nvSpPr>
          <p:spPr bwMode="auto">
            <a:xfrm>
              <a:off x="7375525" y="1092200"/>
              <a:ext cx="98425" cy="22225"/>
            </a:xfrm>
            <a:custGeom>
              <a:avLst/>
              <a:gdLst>
                <a:gd name="T0" fmla="*/ 26 w 26"/>
                <a:gd name="T1" fmla="*/ 3 h 6"/>
                <a:gd name="T2" fmla="*/ 23 w 26"/>
                <a:gd name="T3" fmla="*/ 6 h 6"/>
                <a:gd name="T4" fmla="*/ 3 w 26"/>
                <a:gd name="T5" fmla="*/ 6 h 6"/>
                <a:gd name="T6" fmla="*/ 0 w 26"/>
                <a:gd name="T7" fmla="*/ 3 h 6"/>
                <a:gd name="T8" fmla="*/ 0 w 26"/>
                <a:gd name="T9" fmla="*/ 3 h 6"/>
                <a:gd name="T10" fmla="*/ 3 w 26"/>
                <a:gd name="T11" fmla="*/ 0 h 6"/>
                <a:gd name="T12" fmla="*/ 23 w 26"/>
                <a:gd name="T13" fmla="*/ 0 h 6"/>
                <a:gd name="T14" fmla="*/ 26 w 26"/>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6">
                  <a:moveTo>
                    <a:pt x="26" y="3"/>
                  </a:moveTo>
                  <a:cubicBezTo>
                    <a:pt x="26" y="5"/>
                    <a:pt x="24" y="6"/>
                    <a:pt x="23" y="6"/>
                  </a:cubicBezTo>
                  <a:cubicBezTo>
                    <a:pt x="3" y="6"/>
                    <a:pt x="3" y="6"/>
                    <a:pt x="3" y="6"/>
                  </a:cubicBezTo>
                  <a:cubicBezTo>
                    <a:pt x="1" y="6"/>
                    <a:pt x="0" y="5"/>
                    <a:pt x="0" y="3"/>
                  </a:cubicBezTo>
                  <a:cubicBezTo>
                    <a:pt x="0" y="3"/>
                    <a:pt x="0" y="3"/>
                    <a:pt x="0" y="3"/>
                  </a:cubicBezTo>
                  <a:cubicBezTo>
                    <a:pt x="0" y="1"/>
                    <a:pt x="1" y="0"/>
                    <a:pt x="3" y="0"/>
                  </a:cubicBezTo>
                  <a:cubicBezTo>
                    <a:pt x="23" y="0"/>
                    <a:pt x="23" y="0"/>
                    <a:pt x="23" y="0"/>
                  </a:cubicBezTo>
                  <a:cubicBezTo>
                    <a:pt x="24" y="0"/>
                    <a:pt x="26" y="1"/>
                    <a:pt x="2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62"/>
            <p:cNvSpPr>
              <a:spLocks noEditPoints="1"/>
            </p:cNvSpPr>
            <p:nvPr/>
          </p:nvSpPr>
          <p:spPr bwMode="auto">
            <a:xfrm>
              <a:off x="7067550" y="554038"/>
              <a:ext cx="147638" cy="152400"/>
            </a:xfrm>
            <a:custGeom>
              <a:avLst/>
              <a:gdLst>
                <a:gd name="T0" fmla="*/ 22 w 39"/>
                <a:gd name="T1" fmla="*/ 4 h 40"/>
                <a:gd name="T2" fmla="*/ 27 w 39"/>
                <a:gd name="T3" fmla="*/ 8 h 40"/>
                <a:gd name="T4" fmla="*/ 29 w 39"/>
                <a:gd name="T5" fmla="*/ 7 h 40"/>
                <a:gd name="T6" fmla="*/ 32 w 39"/>
                <a:gd name="T7" fmla="*/ 9 h 40"/>
                <a:gd name="T8" fmla="*/ 31 w 39"/>
                <a:gd name="T9" fmla="*/ 12 h 40"/>
                <a:gd name="T10" fmla="*/ 35 w 39"/>
                <a:gd name="T11" fmla="*/ 17 h 40"/>
                <a:gd name="T12" fmla="*/ 36 w 39"/>
                <a:gd name="T13" fmla="*/ 21 h 40"/>
                <a:gd name="T14" fmla="*/ 33 w 39"/>
                <a:gd name="T15" fmla="*/ 23 h 40"/>
                <a:gd name="T16" fmla="*/ 32 w 39"/>
                <a:gd name="T17" fmla="*/ 29 h 40"/>
                <a:gd name="T18" fmla="*/ 30 w 39"/>
                <a:gd name="T19" fmla="*/ 33 h 40"/>
                <a:gd name="T20" fmla="*/ 28 w 39"/>
                <a:gd name="T21" fmla="*/ 33 h 40"/>
                <a:gd name="T22" fmla="*/ 22 w 39"/>
                <a:gd name="T23" fmla="*/ 34 h 40"/>
                <a:gd name="T24" fmla="*/ 21 w 39"/>
                <a:gd name="T25" fmla="*/ 37 h 40"/>
                <a:gd name="T26" fmla="*/ 16 w 39"/>
                <a:gd name="T27" fmla="*/ 35 h 40"/>
                <a:gd name="T28" fmla="*/ 12 w 39"/>
                <a:gd name="T29" fmla="*/ 32 h 40"/>
                <a:gd name="T30" fmla="*/ 9 w 39"/>
                <a:gd name="T31" fmla="*/ 33 h 40"/>
                <a:gd name="T32" fmla="*/ 6 w 39"/>
                <a:gd name="T33" fmla="*/ 31 h 40"/>
                <a:gd name="T34" fmla="*/ 8 w 39"/>
                <a:gd name="T35" fmla="*/ 28 h 40"/>
                <a:gd name="T36" fmla="*/ 4 w 39"/>
                <a:gd name="T37" fmla="*/ 23 h 40"/>
                <a:gd name="T38" fmla="*/ 2 w 39"/>
                <a:gd name="T39" fmla="*/ 19 h 40"/>
                <a:gd name="T40" fmla="*/ 6 w 39"/>
                <a:gd name="T41" fmla="*/ 17 h 40"/>
                <a:gd name="T42" fmla="*/ 6 w 39"/>
                <a:gd name="T43" fmla="*/ 11 h 40"/>
                <a:gd name="T44" fmla="*/ 8 w 39"/>
                <a:gd name="T45" fmla="*/ 7 h 40"/>
                <a:gd name="T46" fmla="*/ 10 w 39"/>
                <a:gd name="T47" fmla="*/ 7 h 40"/>
                <a:gd name="T48" fmla="*/ 16 w 39"/>
                <a:gd name="T49" fmla="*/ 6 h 40"/>
                <a:gd name="T50" fmla="*/ 18 w 39"/>
                <a:gd name="T51" fmla="*/ 3 h 40"/>
                <a:gd name="T52" fmla="*/ 21 w 39"/>
                <a:gd name="T53" fmla="*/ 0 h 40"/>
                <a:gd name="T54" fmla="*/ 14 w 39"/>
                <a:gd name="T55" fmla="*/ 4 h 40"/>
                <a:gd name="T56" fmla="*/ 9 w 39"/>
                <a:gd name="T57" fmla="*/ 4 h 40"/>
                <a:gd name="T58" fmla="*/ 4 w 39"/>
                <a:gd name="T59" fmla="*/ 7 h 40"/>
                <a:gd name="T60" fmla="*/ 4 w 39"/>
                <a:gd name="T61" fmla="*/ 13 h 40"/>
                <a:gd name="T62" fmla="*/ 0 w 39"/>
                <a:gd name="T63" fmla="*/ 19 h 40"/>
                <a:gd name="T64" fmla="*/ 3 w 39"/>
                <a:gd name="T65" fmla="*/ 26 h 40"/>
                <a:gd name="T66" fmla="*/ 3 w 39"/>
                <a:gd name="T67" fmla="*/ 30 h 40"/>
                <a:gd name="T68" fmla="*/ 6 w 39"/>
                <a:gd name="T69" fmla="*/ 35 h 40"/>
                <a:gd name="T70" fmla="*/ 12 w 39"/>
                <a:gd name="T71" fmla="*/ 35 h 40"/>
                <a:gd name="T72" fmla="*/ 18 w 39"/>
                <a:gd name="T73" fmla="*/ 40 h 40"/>
                <a:gd name="T74" fmla="*/ 25 w 39"/>
                <a:gd name="T75" fmla="*/ 36 h 40"/>
                <a:gd name="T76" fmla="*/ 29 w 39"/>
                <a:gd name="T77" fmla="*/ 36 h 40"/>
                <a:gd name="T78" fmla="*/ 34 w 39"/>
                <a:gd name="T79" fmla="*/ 33 h 40"/>
                <a:gd name="T80" fmla="*/ 34 w 39"/>
                <a:gd name="T81" fmla="*/ 27 h 40"/>
                <a:gd name="T82" fmla="*/ 39 w 39"/>
                <a:gd name="T83" fmla="*/ 21 h 40"/>
                <a:gd name="T84" fmla="*/ 35 w 39"/>
                <a:gd name="T85" fmla="*/ 14 h 40"/>
                <a:gd name="T86" fmla="*/ 35 w 39"/>
                <a:gd name="T87" fmla="*/ 10 h 40"/>
                <a:gd name="T88" fmla="*/ 32 w 39"/>
                <a:gd name="T89" fmla="*/ 5 h 40"/>
                <a:gd name="T90" fmla="*/ 27 w 39"/>
                <a:gd name="T91" fmla="*/ 5 h 40"/>
                <a:gd name="T92" fmla="*/ 21 w 39"/>
                <a:gd name="T9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 h="40">
                  <a:moveTo>
                    <a:pt x="21" y="3"/>
                  </a:moveTo>
                  <a:cubicBezTo>
                    <a:pt x="21" y="3"/>
                    <a:pt x="22" y="4"/>
                    <a:pt x="22" y="4"/>
                  </a:cubicBezTo>
                  <a:cubicBezTo>
                    <a:pt x="22" y="6"/>
                    <a:pt x="22" y="6"/>
                    <a:pt x="22" y="6"/>
                  </a:cubicBezTo>
                  <a:cubicBezTo>
                    <a:pt x="24" y="7"/>
                    <a:pt x="26" y="7"/>
                    <a:pt x="27" y="8"/>
                  </a:cubicBezTo>
                  <a:cubicBezTo>
                    <a:pt x="28" y="7"/>
                    <a:pt x="28" y="7"/>
                    <a:pt x="28" y="7"/>
                  </a:cubicBezTo>
                  <a:cubicBezTo>
                    <a:pt x="28" y="7"/>
                    <a:pt x="29" y="7"/>
                    <a:pt x="29" y="7"/>
                  </a:cubicBezTo>
                  <a:cubicBezTo>
                    <a:pt x="30" y="7"/>
                    <a:pt x="30" y="7"/>
                    <a:pt x="30" y="7"/>
                  </a:cubicBezTo>
                  <a:cubicBezTo>
                    <a:pt x="32" y="9"/>
                    <a:pt x="32" y="9"/>
                    <a:pt x="32" y="9"/>
                  </a:cubicBezTo>
                  <a:cubicBezTo>
                    <a:pt x="33" y="10"/>
                    <a:pt x="33" y="10"/>
                    <a:pt x="32" y="11"/>
                  </a:cubicBezTo>
                  <a:cubicBezTo>
                    <a:pt x="31" y="12"/>
                    <a:pt x="31" y="12"/>
                    <a:pt x="31" y="12"/>
                  </a:cubicBezTo>
                  <a:cubicBezTo>
                    <a:pt x="32" y="14"/>
                    <a:pt x="33" y="15"/>
                    <a:pt x="33" y="17"/>
                  </a:cubicBezTo>
                  <a:cubicBezTo>
                    <a:pt x="35" y="17"/>
                    <a:pt x="35" y="17"/>
                    <a:pt x="35" y="17"/>
                  </a:cubicBezTo>
                  <a:cubicBezTo>
                    <a:pt x="35" y="17"/>
                    <a:pt x="36" y="18"/>
                    <a:pt x="36" y="19"/>
                  </a:cubicBezTo>
                  <a:cubicBezTo>
                    <a:pt x="36" y="21"/>
                    <a:pt x="36" y="21"/>
                    <a:pt x="36" y="21"/>
                  </a:cubicBezTo>
                  <a:cubicBezTo>
                    <a:pt x="36" y="22"/>
                    <a:pt x="35" y="23"/>
                    <a:pt x="35" y="23"/>
                  </a:cubicBezTo>
                  <a:cubicBezTo>
                    <a:pt x="33" y="23"/>
                    <a:pt x="33" y="23"/>
                    <a:pt x="33" y="23"/>
                  </a:cubicBezTo>
                  <a:cubicBezTo>
                    <a:pt x="33" y="25"/>
                    <a:pt x="32" y="26"/>
                    <a:pt x="31" y="28"/>
                  </a:cubicBezTo>
                  <a:cubicBezTo>
                    <a:pt x="32" y="29"/>
                    <a:pt x="32" y="29"/>
                    <a:pt x="32" y="29"/>
                  </a:cubicBezTo>
                  <a:cubicBezTo>
                    <a:pt x="33" y="29"/>
                    <a:pt x="33" y="30"/>
                    <a:pt x="32" y="31"/>
                  </a:cubicBezTo>
                  <a:cubicBezTo>
                    <a:pt x="30" y="33"/>
                    <a:pt x="30" y="33"/>
                    <a:pt x="30" y="33"/>
                  </a:cubicBezTo>
                  <a:cubicBezTo>
                    <a:pt x="30" y="33"/>
                    <a:pt x="30" y="33"/>
                    <a:pt x="29" y="33"/>
                  </a:cubicBezTo>
                  <a:cubicBezTo>
                    <a:pt x="29" y="33"/>
                    <a:pt x="28" y="33"/>
                    <a:pt x="28" y="33"/>
                  </a:cubicBezTo>
                  <a:cubicBezTo>
                    <a:pt x="27" y="32"/>
                    <a:pt x="27" y="32"/>
                    <a:pt x="27" y="32"/>
                  </a:cubicBezTo>
                  <a:cubicBezTo>
                    <a:pt x="26" y="33"/>
                    <a:pt x="24" y="33"/>
                    <a:pt x="22" y="34"/>
                  </a:cubicBezTo>
                  <a:cubicBezTo>
                    <a:pt x="22" y="35"/>
                    <a:pt x="22" y="35"/>
                    <a:pt x="22" y="35"/>
                  </a:cubicBezTo>
                  <a:cubicBezTo>
                    <a:pt x="22" y="36"/>
                    <a:pt x="21" y="37"/>
                    <a:pt x="21" y="37"/>
                  </a:cubicBezTo>
                  <a:cubicBezTo>
                    <a:pt x="18" y="37"/>
                    <a:pt x="18" y="37"/>
                    <a:pt x="18" y="37"/>
                  </a:cubicBezTo>
                  <a:cubicBezTo>
                    <a:pt x="17" y="37"/>
                    <a:pt x="16" y="36"/>
                    <a:pt x="16" y="35"/>
                  </a:cubicBezTo>
                  <a:cubicBezTo>
                    <a:pt x="16" y="34"/>
                    <a:pt x="16" y="34"/>
                    <a:pt x="16" y="34"/>
                  </a:cubicBezTo>
                  <a:cubicBezTo>
                    <a:pt x="15" y="33"/>
                    <a:pt x="13" y="33"/>
                    <a:pt x="12" y="32"/>
                  </a:cubicBezTo>
                  <a:cubicBezTo>
                    <a:pt x="10" y="33"/>
                    <a:pt x="10" y="33"/>
                    <a:pt x="10" y="33"/>
                  </a:cubicBezTo>
                  <a:cubicBezTo>
                    <a:pt x="10" y="33"/>
                    <a:pt x="10" y="33"/>
                    <a:pt x="9" y="33"/>
                  </a:cubicBezTo>
                  <a:cubicBezTo>
                    <a:pt x="9" y="33"/>
                    <a:pt x="9" y="33"/>
                    <a:pt x="8" y="33"/>
                  </a:cubicBezTo>
                  <a:cubicBezTo>
                    <a:pt x="6" y="31"/>
                    <a:pt x="6" y="31"/>
                    <a:pt x="6" y="31"/>
                  </a:cubicBezTo>
                  <a:cubicBezTo>
                    <a:pt x="6" y="30"/>
                    <a:pt x="6" y="29"/>
                    <a:pt x="6" y="29"/>
                  </a:cubicBezTo>
                  <a:cubicBezTo>
                    <a:pt x="8" y="28"/>
                    <a:pt x="8" y="28"/>
                    <a:pt x="8" y="28"/>
                  </a:cubicBezTo>
                  <a:cubicBezTo>
                    <a:pt x="7" y="26"/>
                    <a:pt x="6" y="25"/>
                    <a:pt x="6" y="23"/>
                  </a:cubicBezTo>
                  <a:cubicBezTo>
                    <a:pt x="4" y="23"/>
                    <a:pt x="4" y="23"/>
                    <a:pt x="4" y="23"/>
                  </a:cubicBezTo>
                  <a:cubicBezTo>
                    <a:pt x="3" y="23"/>
                    <a:pt x="2" y="22"/>
                    <a:pt x="2" y="21"/>
                  </a:cubicBezTo>
                  <a:cubicBezTo>
                    <a:pt x="2" y="19"/>
                    <a:pt x="2" y="19"/>
                    <a:pt x="2" y="19"/>
                  </a:cubicBezTo>
                  <a:cubicBezTo>
                    <a:pt x="2" y="18"/>
                    <a:pt x="3" y="17"/>
                    <a:pt x="4" y="17"/>
                  </a:cubicBezTo>
                  <a:cubicBezTo>
                    <a:pt x="6" y="17"/>
                    <a:pt x="6" y="17"/>
                    <a:pt x="6" y="17"/>
                  </a:cubicBezTo>
                  <a:cubicBezTo>
                    <a:pt x="6" y="15"/>
                    <a:pt x="7" y="14"/>
                    <a:pt x="8" y="12"/>
                  </a:cubicBezTo>
                  <a:cubicBezTo>
                    <a:pt x="6" y="11"/>
                    <a:pt x="6" y="11"/>
                    <a:pt x="6" y="11"/>
                  </a:cubicBezTo>
                  <a:cubicBezTo>
                    <a:pt x="6" y="10"/>
                    <a:pt x="6" y="10"/>
                    <a:pt x="6" y="9"/>
                  </a:cubicBezTo>
                  <a:cubicBezTo>
                    <a:pt x="8" y="7"/>
                    <a:pt x="8" y="7"/>
                    <a:pt x="8" y="7"/>
                  </a:cubicBezTo>
                  <a:cubicBezTo>
                    <a:pt x="9" y="7"/>
                    <a:pt x="9" y="7"/>
                    <a:pt x="9" y="7"/>
                  </a:cubicBezTo>
                  <a:cubicBezTo>
                    <a:pt x="10" y="7"/>
                    <a:pt x="10" y="7"/>
                    <a:pt x="10" y="7"/>
                  </a:cubicBezTo>
                  <a:cubicBezTo>
                    <a:pt x="12" y="8"/>
                    <a:pt x="12" y="8"/>
                    <a:pt x="12" y="8"/>
                  </a:cubicBezTo>
                  <a:cubicBezTo>
                    <a:pt x="13" y="7"/>
                    <a:pt x="15" y="7"/>
                    <a:pt x="16" y="6"/>
                  </a:cubicBezTo>
                  <a:cubicBezTo>
                    <a:pt x="16" y="4"/>
                    <a:pt x="16" y="4"/>
                    <a:pt x="16" y="4"/>
                  </a:cubicBezTo>
                  <a:cubicBezTo>
                    <a:pt x="16" y="4"/>
                    <a:pt x="17" y="3"/>
                    <a:pt x="18" y="3"/>
                  </a:cubicBezTo>
                  <a:cubicBezTo>
                    <a:pt x="21" y="3"/>
                    <a:pt x="21" y="3"/>
                    <a:pt x="21" y="3"/>
                  </a:cubicBezTo>
                  <a:moveTo>
                    <a:pt x="21" y="0"/>
                  </a:moveTo>
                  <a:cubicBezTo>
                    <a:pt x="18" y="0"/>
                    <a:pt x="18" y="0"/>
                    <a:pt x="18" y="0"/>
                  </a:cubicBezTo>
                  <a:cubicBezTo>
                    <a:pt x="16" y="0"/>
                    <a:pt x="14" y="2"/>
                    <a:pt x="14" y="4"/>
                  </a:cubicBezTo>
                  <a:cubicBezTo>
                    <a:pt x="13" y="4"/>
                    <a:pt x="13" y="4"/>
                    <a:pt x="12" y="5"/>
                  </a:cubicBezTo>
                  <a:cubicBezTo>
                    <a:pt x="11" y="4"/>
                    <a:pt x="10" y="4"/>
                    <a:pt x="9" y="4"/>
                  </a:cubicBezTo>
                  <a:cubicBezTo>
                    <a:pt x="8" y="4"/>
                    <a:pt x="7" y="4"/>
                    <a:pt x="6" y="5"/>
                  </a:cubicBezTo>
                  <a:cubicBezTo>
                    <a:pt x="4" y="7"/>
                    <a:pt x="4" y="7"/>
                    <a:pt x="4" y="7"/>
                  </a:cubicBezTo>
                  <a:cubicBezTo>
                    <a:pt x="4" y="8"/>
                    <a:pt x="3" y="9"/>
                    <a:pt x="3" y="10"/>
                  </a:cubicBezTo>
                  <a:cubicBezTo>
                    <a:pt x="3" y="11"/>
                    <a:pt x="4" y="12"/>
                    <a:pt x="4" y="13"/>
                  </a:cubicBezTo>
                  <a:cubicBezTo>
                    <a:pt x="4" y="13"/>
                    <a:pt x="4" y="14"/>
                    <a:pt x="3" y="14"/>
                  </a:cubicBezTo>
                  <a:cubicBezTo>
                    <a:pt x="1" y="15"/>
                    <a:pt x="0" y="16"/>
                    <a:pt x="0" y="19"/>
                  </a:cubicBezTo>
                  <a:cubicBezTo>
                    <a:pt x="0" y="21"/>
                    <a:pt x="0" y="21"/>
                    <a:pt x="0" y="21"/>
                  </a:cubicBezTo>
                  <a:cubicBezTo>
                    <a:pt x="0" y="23"/>
                    <a:pt x="1" y="25"/>
                    <a:pt x="3" y="26"/>
                  </a:cubicBezTo>
                  <a:cubicBezTo>
                    <a:pt x="4" y="26"/>
                    <a:pt x="4" y="27"/>
                    <a:pt x="4" y="27"/>
                  </a:cubicBezTo>
                  <a:cubicBezTo>
                    <a:pt x="4" y="28"/>
                    <a:pt x="3" y="29"/>
                    <a:pt x="3" y="30"/>
                  </a:cubicBezTo>
                  <a:cubicBezTo>
                    <a:pt x="3" y="31"/>
                    <a:pt x="4" y="32"/>
                    <a:pt x="4" y="33"/>
                  </a:cubicBezTo>
                  <a:cubicBezTo>
                    <a:pt x="6" y="35"/>
                    <a:pt x="6" y="35"/>
                    <a:pt x="6" y="35"/>
                  </a:cubicBezTo>
                  <a:cubicBezTo>
                    <a:pt x="7" y="36"/>
                    <a:pt x="8" y="36"/>
                    <a:pt x="9" y="36"/>
                  </a:cubicBezTo>
                  <a:cubicBezTo>
                    <a:pt x="10" y="36"/>
                    <a:pt x="11" y="36"/>
                    <a:pt x="12" y="35"/>
                  </a:cubicBezTo>
                  <a:cubicBezTo>
                    <a:pt x="13" y="35"/>
                    <a:pt x="13" y="36"/>
                    <a:pt x="14" y="36"/>
                  </a:cubicBezTo>
                  <a:cubicBezTo>
                    <a:pt x="14" y="38"/>
                    <a:pt x="16" y="40"/>
                    <a:pt x="18" y="40"/>
                  </a:cubicBezTo>
                  <a:cubicBezTo>
                    <a:pt x="21" y="40"/>
                    <a:pt x="21" y="40"/>
                    <a:pt x="21" y="40"/>
                  </a:cubicBezTo>
                  <a:cubicBezTo>
                    <a:pt x="23" y="40"/>
                    <a:pt x="25" y="38"/>
                    <a:pt x="25" y="36"/>
                  </a:cubicBezTo>
                  <a:cubicBezTo>
                    <a:pt x="25" y="36"/>
                    <a:pt x="26" y="35"/>
                    <a:pt x="27" y="35"/>
                  </a:cubicBezTo>
                  <a:cubicBezTo>
                    <a:pt x="27" y="36"/>
                    <a:pt x="28" y="36"/>
                    <a:pt x="29" y="36"/>
                  </a:cubicBezTo>
                  <a:cubicBezTo>
                    <a:pt x="30" y="36"/>
                    <a:pt x="31" y="36"/>
                    <a:pt x="32" y="35"/>
                  </a:cubicBezTo>
                  <a:cubicBezTo>
                    <a:pt x="34" y="33"/>
                    <a:pt x="34" y="33"/>
                    <a:pt x="34" y="33"/>
                  </a:cubicBezTo>
                  <a:cubicBezTo>
                    <a:pt x="35" y="32"/>
                    <a:pt x="35" y="31"/>
                    <a:pt x="35" y="30"/>
                  </a:cubicBezTo>
                  <a:cubicBezTo>
                    <a:pt x="35" y="29"/>
                    <a:pt x="35" y="28"/>
                    <a:pt x="34" y="27"/>
                  </a:cubicBezTo>
                  <a:cubicBezTo>
                    <a:pt x="35" y="27"/>
                    <a:pt x="35" y="26"/>
                    <a:pt x="35" y="26"/>
                  </a:cubicBezTo>
                  <a:cubicBezTo>
                    <a:pt x="37" y="25"/>
                    <a:pt x="39" y="23"/>
                    <a:pt x="39" y="21"/>
                  </a:cubicBezTo>
                  <a:cubicBezTo>
                    <a:pt x="39" y="19"/>
                    <a:pt x="39" y="19"/>
                    <a:pt x="39" y="19"/>
                  </a:cubicBezTo>
                  <a:cubicBezTo>
                    <a:pt x="39" y="16"/>
                    <a:pt x="37" y="15"/>
                    <a:pt x="35" y="14"/>
                  </a:cubicBezTo>
                  <a:cubicBezTo>
                    <a:pt x="35" y="14"/>
                    <a:pt x="35" y="13"/>
                    <a:pt x="34" y="13"/>
                  </a:cubicBezTo>
                  <a:cubicBezTo>
                    <a:pt x="35" y="12"/>
                    <a:pt x="35" y="11"/>
                    <a:pt x="35" y="10"/>
                  </a:cubicBezTo>
                  <a:cubicBezTo>
                    <a:pt x="35" y="9"/>
                    <a:pt x="35" y="8"/>
                    <a:pt x="34" y="7"/>
                  </a:cubicBezTo>
                  <a:cubicBezTo>
                    <a:pt x="32" y="5"/>
                    <a:pt x="32" y="5"/>
                    <a:pt x="32" y="5"/>
                  </a:cubicBezTo>
                  <a:cubicBezTo>
                    <a:pt x="31" y="4"/>
                    <a:pt x="30" y="4"/>
                    <a:pt x="29" y="4"/>
                  </a:cubicBezTo>
                  <a:cubicBezTo>
                    <a:pt x="28" y="4"/>
                    <a:pt x="27" y="4"/>
                    <a:pt x="27" y="5"/>
                  </a:cubicBezTo>
                  <a:cubicBezTo>
                    <a:pt x="26" y="4"/>
                    <a:pt x="25" y="4"/>
                    <a:pt x="25" y="4"/>
                  </a:cubicBezTo>
                  <a:cubicBezTo>
                    <a:pt x="25" y="2"/>
                    <a:pt x="23"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63"/>
            <p:cNvSpPr>
              <a:spLocks noEditPoints="1"/>
            </p:cNvSpPr>
            <p:nvPr/>
          </p:nvSpPr>
          <p:spPr bwMode="auto">
            <a:xfrm>
              <a:off x="7105650" y="596900"/>
              <a:ext cx="68263" cy="66675"/>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1 h 18"/>
                <a:gd name="T12" fmla="*/ 2 w 18"/>
                <a:gd name="T13" fmla="*/ 9 h 18"/>
                <a:gd name="T14" fmla="*/ 9 w 18"/>
                <a:gd name="T15" fmla="*/ 17 h 18"/>
                <a:gd name="T16" fmla="*/ 17 w 18"/>
                <a:gd name="T17" fmla="*/ 9 h 18"/>
                <a:gd name="T18" fmla="*/ 9 w 18"/>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1"/>
                  </a:moveTo>
                  <a:cubicBezTo>
                    <a:pt x="5" y="1"/>
                    <a:pt x="2" y="5"/>
                    <a:pt x="2" y="9"/>
                  </a:cubicBezTo>
                  <a:cubicBezTo>
                    <a:pt x="2" y="13"/>
                    <a:pt x="5" y="17"/>
                    <a:pt x="9" y="17"/>
                  </a:cubicBezTo>
                  <a:cubicBezTo>
                    <a:pt x="14" y="17"/>
                    <a:pt x="17" y="13"/>
                    <a:pt x="17" y="9"/>
                  </a:cubicBezTo>
                  <a:cubicBezTo>
                    <a:pt x="17" y="5"/>
                    <a:pt x="14"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64"/>
            <p:cNvSpPr>
              <a:spLocks noEditPoints="1"/>
            </p:cNvSpPr>
            <p:nvPr/>
          </p:nvSpPr>
          <p:spPr bwMode="auto">
            <a:xfrm>
              <a:off x="7119938" y="611188"/>
              <a:ext cx="38100" cy="38100"/>
            </a:xfrm>
            <a:custGeom>
              <a:avLst/>
              <a:gdLst>
                <a:gd name="T0" fmla="*/ 5 w 10"/>
                <a:gd name="T1" fmla="*/ 10 h 10"/>
                <a:gd name="T2" fmla="*/ 0 w 10"/>
                <a:gd name="T3" fmla="*/ 5 h 10"/>
                <a:gd name="T4" fmla="*/ 5 w 10"/>
                <a:gd name="T5" fmla="*/ 0 h 10"/>
                <a:gd name="T6" fmla="*/ 10 w 10"/>
                <a:gd name="T7" fmla="*/ 5 h 10"/>
                <a:gd name="T8" fmla="*/ 5 w 10"/>
                <a:gd name="T9" fmla="*/ 10 h 10"/>
                <a:gd name="T10" fmla="*/ 5 w 10"/>
                <a:gd name="T11" fmla="*/ 1 h 10"/>
                <a:gd name="T12" fmla="*/ 2 w 10"/>
                <a:gd name="T13" fmla="*/ 5 h 10"/>
                <a:gd name="T14" fmla="*/ 5 w 10"/>
                <a:gd name="T15" fmla="*/ 8 h 10"/>
                <a:gd name="T16" fmla="*/ 9 w 10"/>
                <a:gd name="T17" fmla="*/ 5 h 10"/>
                <a:gd name="T18" fmla="*/ 5 w 10"/>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10"/>
                  </a:moveTo>
                  <a:cubicBezTo>
                    <a:pt x="3" y="10"/>
                    <a:pt x="0" y="8"/>
                    <a:pt x="0" y="5"/>
                  </a:cubicBezTo>
                  <a:cubicBezTo>
                    <a:pt x="0" y="2"/>
                    <a:pt x="3" y="0"/>
                    <a:pt x="5" y="0"/>
                  </a:cubicBezTo>
                  <a:cubicBezTo>
                    <a:pt x="8" y="0"/>
                    <a:pt x="10" y="2"/>
                    <a:pt x="10" y="5"/>
                  </a:cubicBezTo>
                  <a:cubicBezTo>
                    <a:pt x="10" y="8"/>
                    <a:pt x="8" y="10"/>
                    <a:pt x="5" y="10"/>
                  </a:cubicBezTo>
                  <a:close/>
                  <a:moveTo>
                    <a:pt x="5" y="1"/>
                  </a:moveTo>
                  <a:cubicBezTo>
                    <a:pt x="3" y="1"/>
                    <a:pt x="2" y="3"/>
                    <a:pt x="2" y="5"/>
                  </a:cubicBezTo>
                  <a:cubicBezTo>
                    <a:pt x="2" y="7"/>
                    <a:pt x="3" y="8"/>
                    <a:pt x="5" y="8"/>
                  </a:cubicBezTo>
                  <a:cubicBezTo>
                    <a:pt x="7" y="8"/>
                    <a:pt x="9" y="7"/>
                    <a:pt x="9" y="5"/>
                  </a:cubicBezTo>
                  <a:cubicBezTo>
                    <a:pt x="9" y="3"/>
                    <a:pt x="7"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65"/>
            <p:cNvSpPr>
              <a:spLocks noEditPoints="1"/>
            </p:cNvSpPr>
            <p:nvPr/>
          </p:nvSpPr>
          <p:spPr bwMode="auto">
            <a:xfrm>
              <a:off x="7215188" y="517525"/>
              <a:ext cx="122238" cy="115888"/>
            </a:xfrm>
            <a:custGeom>
              <a:avLst/>
              <a:gdLst>
                <a:gd name="T0" fmla="*/ 18 w 32"/>
                <a:gd name="T1" fmla="*/ 3 h 31"/>
                <a:gd name="T2" fmla="*/ 22 w 32"/>
                <a:gd name="T3" fmla="*/ 6 h 31"/>
                <a:gd name="T4" fmla="*/ 24 w 32"/>
                <a:gd name="T5" fmla="*/ 5 h 31"/>
                <a:gd name="T6" fmla="*/ 26 w 32"/>
                <a:gd name="T7" fmla="*/ 7 h 31"/>
                <a:gd name="T8" fmla="*/ 25 w 32"/>
                <a:gd name="T9" fmla="*/ 9 h 31"/>
                <a:gd name="T10" fmla="*/ 28 w 32"/>
                <a:gd name="T11" fmla="*/ 13 h 31"/>
                <a:gd name="T12" fmla="*/ 29 w 32"/>
                <a:gd name="T13" fmla="*/ 17 h 31"/>
                <a:gd name="T14" fmla="*/ 27 w 32"/>
                <a:gd name="T15" fmla="*/ 18 h 31"/>
                <a:gd name="T16" fmla="*/ 26 w 32"/>
                <a:gd name="T17" fmla="*/ 23 h 31"/>
                <a:gd name="T18" fmla="*/ 25 w 32"/>
                <a:gd name="T19" fmla="*/ 26 h 31"/>
                <a:gd name="T20" fmla="*/ 23 w 32"/>
                <a:gd name="T21" fmla="*/ 26 h 31"/>
                <a:gd name="T22" fmla="*/ 18 w 32"/>
                <a:gd name="T23" fmla="*/ 27 h 31"/>
                <a:gd name="T24" fmla="*/ 17 w 32"/>
                <a:gd name="T25" fmla="*/ 29 h 31"/>
                <a:gd name="T26" fmla="*/ 14 w 32"/>
                <a:gd name="T27" fmla="*/ 28 h 31"/>
                <a:gd name="T28" fmla="*/ 10 w 32"/>
                <a:gd name="T29" fmla="*/ 25 h 31"/>
                <a:gd name="T30" fmla="*/ 8 w 32"/>
                <a:gd name="T31" fmla="*/ 26 h 31"/>
                <a:gd name="T32" fmla="*/ 5 w 32"/>
                <a:gd name="T33" fmla="*/ 24 h 31"/>
                <a:gd name="T34" fmla="*/ 6 w 32"/>
                <a:gd name="T35" fmla="*/ 22 h 31"/>
                <a:gd name="T36" fmla="*/ 3 w 32"/>
                <a:gd name="T37" fmla="*/ 18 h 31"/>
                <a:gd name="T38" fmla="*/ 2 w 32"/>
                <a:gd name="T39" fmla="*/ 14 h 31"/>
                <a:gd name="T40" fmla="*/ 5 w 32"/>
                <a:gd name="T41" fmla="*/ 13 h 31"/>
                <a:gd name="T42" fmla="*/ 5 w 32"/>
                <a:gd name="T43" fmla="*/ 8 h 31"/>
                <a:gd name="T44" fmla="*/ 7 w 32"/>
                <a:gd name="T45" fmla="*/ 5 h 31"/>
                <a:gd name="T46" fmla="*/ 9 w 32"/>
                <a:gd name="T47" fmla="*/ 5 h 31"/>
                <a:gd name="T48" fmla="*/ 14 w 32"/>
                <a:gd name="T49" fmla="*/ 4 h 31"/>
                <a:gd name="T50" fmla="*/ 15 w 32"/>
                <a:gd name="T51" fmla="*/ 2 h 31"/>
                <a:gd name="T52" fmla="*/ 17 w 32"/>
                <a:gd name="T53" fmla="*/ 0 h 31"/>
                <a:gd name="T54" fmla="*/ 11 w 32"/>
                <a:gd name="T55" fmla="*/ 3 h 31"/>
                <a:gd name="T56" fmla="*/ 8 w 32"/>
                <a:gd name="T57" fmla="*/ 2 h 31"/>
                <a:gd name="T58" fmla="*/ 4 w 32"/>
                <a:gd name="T59" fmla="*/ 5 h 31"/>
                <a:gd name="T60" fmla="*/ 4 w 32"/>
                <a:gd name="T61" fmla="*/ 10 h 31"/>
                <a:gd name="T62" fmla="*/ 0 w 32"/>
                <a:gd name="T63" fmla="*/ 14 h 31"/>
                <a:gd name="T64" fmla="*/ 3 w 32"/>
                <a:gd name="T65" fmla="*/ 20 h 31"/>
                <a:gd name="T66" fmla="*/ 3 w 32"/>
                <a:gd name="T67" fmla="*/ 23 h 31"/>
                <a:gd name="T68" fmla="*/ 5 w 32"/>
                <a:gd name="T69" fmla="*/ 27 h 31"/>
                <a:gd name="T70" fmla="*/ 10 w 32"/>
                <a:gd name="T71" fmla="*/ 28 h 31"/>
                <a:gd name="T72" fmla="*/ 15 w 32"/>
                <a:gd name="T73" fmla="*/ 31 h 31"/>
                <a:gd name="T74" fmla="*/ 20 w 32"/>
                <a:gd name="T75" fmla="*/ 28 h 31"/>
                <a:gd name="T76" fmla="*/ 24 w 32"/>
                <a:gd name="T77" fmla="*/ 28 h 31"/>
                <a:gd name="T78" fmla="*/ 28 w 32"/>
                <a:gd name="T79" fmla="*/ 26 h 31"/>
                <a:gd name="T80" fmla="*/ 28 w 32"/>
                <a:gd name="T81" fmla="*/ 21 h 31"/>
                <a:gd name="T82" fmla="*/ 32 w 32"/>
                <a:gd name="T83" fmla="*/ 17 h 31"/>
                <a:gd name="T84" fmla="*/ 29 w 32"/>
                <a:gd name="T85" fmla="*/ 11 h 31"/>
                <a:gd name="T86" fmla="*/ 29 w 32"/>
                <a:gd name="T87" fmla="*/ 7 h 31"/>
                <a:gd name="T88" fmla="*/ 26 w 32"/>
                <a:gd name="T89" fmla="*/ 3 h 31"/>
                <a:gd name="T90" fmla="*/ 22 w 32"/>
                <a:gd name="T91" fmla="*/ 3 h 31"/>
                <a:gd name="T92" fmla="*/ 17 w 32"/>
                <a:gd name="T9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1">
                  <a:moveTo>
                    <a:pt x="17" y="2"/>
                  </a:moveTo>
                  <a:cubicBezTo>
                    <a:pt x="18" y="2"/>
                    <a:pt x="18" y="2"/>
                    <a:pt x="18" y="3"/>
                  </a:cubicBezTo>
                  <a:cubicBezTo>
                    <a:pt x="18" y="4"/>
                    <a:pt x="18" y="4"/>
                    <a:pt x="18" y="4"/>
                  </a:cubicBezTo>
                  <a:cubicBezTo>
                    <a:pt x="19" y="5"/>
                    <a:pt x="21" y="5"/>
                    <a:pt x="22" y="6"/>
                  </a:cubicBezTo>
                  <a:cubicBezTo>
                    <a:pt x="23" y="5"/>
                    <a:pt x="23" y="5"/>
                    <a:pt x="23" y="5"/>
                  </a:cubicBezTo>
                  <a:cubicBezTo>
                    <a:pt x="23" y="5"/>
                    <a:pt x="23" y="5"/>
                    <a:pt x="24" y="5"/>
                  </a:cubicBezTo>
                  <a:cubicBezTo>
                    <a:pt x="24" y="5"/>
                    <a:pt x="24" y="5"/>
                    <a:pt x="25" y="5"/>
                  </a:cubicBezTo>
                  <a:cubicBezTo>
                    <a:pt x="26" y="7"/>
                    <a:pt x="26" y="7"/>
                    <a:pt x="26" y="7"/>
                  </a:cubicBezTo>
                  <a:cubicBezTo>
                    <a:pt x="27" y="7"/>
                    <a:pt x="27" y="8"/>
                    <a:pt x="26" y="8"/>
                  </a:cubicBezTo>
                  <a:cubicBezTo>
                    <a:pt x="25" y="9"/>
                    <a:pt x="25" y="9"/>
                    <a:pt x="25" y="9"/>
                  </a:cubicBezTo>
                  <a:cubicBezTo>
                    <a:pt x="26" y="10"/>
                    <a:pt x="27" y="12"/>
                    <a:pt x="27" y="13"/>
                  </a:cubicBezTo>
                  <a:cubicBezTo>
                    <a:pt x="28" y="13"/>
                    <a:pt x="28" y="13"/>
                    <a:pt x="28" y="13"/>
                  </a:cubicBezTo>
                  <a:cubicBezTo>
                    <a:pt x="29" y="13"/>
                    <a:pt x="29" y="14"/>
                    <a:pt x="29" y="14"/>
                  </a:cubicBezTo>
                  <a:cubicBezTo>
                    <a:pt x="29" y="17"/>
                    <a:pt x="29" y="17"/>
                    <a:pt x="29" y="17"/>
                  </a:cubicBezTo>
                  <a:cubicBezTo>
                    <a:pt x="29" y="17"/>
                    <a:pt x="29" y="18"/>
                    <a:pt x="28" y="18"/>
                  </a:cubicBezTo>
                  <a:cubicBezTo>
                    <a:pt x="27" y="18"/>
                    <a:pt x="27" y="18"/>
                    <a:pt x="27" y="18"/>
                  </a:cubicBezTo>
                  <a:cubicBezTo>
                    <a:pt x="27" y="19"/>
                    <a:pt x="26" y="20"/>
                    <a:pt x="25" y="22"/>
                  </a:cubicBezTo>
                  <a:cubicBezTo>
                    <a:pt x="26" y="23"/>
                    <a:pt x="26" y="23"/>
                    <a:pt x="26" y="23"/>
                  </a:cubicBezTo>
                  <a:cubicBezTo>
                    <a:pt x="27" y="23"/>
                    <a:pt x="27" y="24"/>
                    <a:pt x="26" y="24"/>
                  </a:cubicBezTo>
                  <a:cubicBezTo>
                    <a:pt x="25" y="26"/>
                    <a:pt x="25" y="26"/>
                    <a:pt x="25" y="26"/>
                  </a:cubicBezTo>
                  <a:cubicBezTo>
                    <a:pt x="24" y="26"/>
                    <a:pt x="24" y="26"/>
                    <a:pt x="24" y="26"/>
                  </a:cubicBezTo>
                  <a:cubicBezTo>
                    <a:pt x="23" y="26"/>
                    <a:pt x="23" y="26"/>
                    <a:pt x="23" y="26"/>
                  </a:cubicBezTo>
                  <a:cubicBezTo>
                    <a:pt x="22" y="25"/>
                    <a:pt x="22" y="25"/>
                    <a:pt x="22" y="25"/>
                  </a:cubicBezTo>
                  <a:cubicBezTo>
                    <a:pt x="21" y="26"/>
                    <a:pt x="19" y="26"/>
                    <a:pt x="18" y="27"/>
                  </a:cubicBezTo>
                  <a:cubicBezTo>
                    <a:pt x="18" y="28"/>
                    <a:pt x="18" y="28"/>
                    <a:pt x="18" y="28"/>
                  </a:cubicBezTo>
                  <a:cubicBezTo>
                    <a:pt x="18" y="29"/>
                    <a:pt x="18" y="29"/>
                    <a:pt x="17" y="29"/>
                  </a:cubicBezTo>
                  <a:cubicBezTo>
                    <a:pt x="15" y="29"/>
                    <a:pt x="15" y="29"/>
                    <a:pt x="15" y="29"/>
                  </a:cubicBezTo>
                  <a:cubicBezTo>
                    <a:pt x="14" y="29"/>
                    <a:pt x="14" y="29"/>
                    <a:pt x="14" y="28"/>
                  </a:cubicBezTo>
                  <a:cubicBezTo>
                    <a:pt x="14" y="27"/>
                    <a:pt x="14" y="27"/>
                    <a:pt x="14" y="27"/>
                  </a:cubicBezTo>
                  <a:cubicBezTo>
                    <a:pt x="12" y="26"/>
                    <a:pt x="11" y="26"/>
                    <a:pt x="10" y="25"/>
                  </a:cubicBezTo>
                  <a:cubicBezTo>
                    <a:pt x="9" y="26"/>
                    <a:pt x="9" y="26"/>
                    <a:pt x="9" y="26"/>
                  </a:cubicBezTo>
                  <a:cubicBezTo>
                    <a:pt x="8" y="26"/>
                    <a:pt x="8" y="26"/>
                    <a:pt x="8" y="26"/>
                  </a:cubicBezTo>
                  <a:cubicBezTo>
                    <a:pt x="7" y="26"/>
                    <a:pt x="7" y="26"/>
                    <a:pt x="7" y="26"/>
                  </a:cubicBezTo>
                  <a:cubicBezTo>
                    <a:pt x="5" y="24"/>
                    <a:pt x="5" y="24"/>
                    <a:pt x="5" y="24"/>
                  </a:cubicBezTo>
                  <a:cubicBezTo>
                    <a:pt x="5" y="24"/>
                    <a:pt x="5" y="23"/>
                    <a:pt x="5" y="23"/>
                  </a:cubicBezTo>
                  <a:cubicBezTo>
                    <a:pt x="6" y="22"/>
                    <a:pt x="6" y="22"/>
                    <a:pt x="6" y="22"/>
                  </a:cubicBezTo>
                  <a:cubicBezTo>
                    <a:pt x="6" y="20"/>
                    <a:pt x="5" y="19"/>
                    <a:pt x="5" y="18"/>
                  </a:cubicBezTo>
                  <a:cubicBezTo>
                    <a:pt x="3" y="18"/>
                    <a:pt x="3" y="18"/>
                    <a:pt x="3" y="18"/>
                  </a:cubicBezTo>
                  <a:cubicBezTo>
                    <a:pt x="3" y="18"/>
                    <a:pt x="2" y="17"/>
                    <a:pt x="2" y="17"/>
                  </a:cubicBezTo>
                  <a:cubicBezTo>
                    <a:pt x="2" y="14"/>
                    <a:pt x="2" y="14"/>
                    <a:pt x="2" y="14"/>
                  </a:cubicBezTo>
                  <a:cubicBezTo>
                    <a:pt x="2" y="14"/>
                    <a:pt x="3" y="13"/>
                    <a:pt x="3" y="13"/>
                  </a:cubicBezTo>
                  <a:cubicBezTo>
                    <a:pt x="5" y="13"/>
                    <a:pt x="5" y="13"/>
                    <a:pt x="5" y="13"/>
                  </a:cubicBezTo>
                  <a:cubicBezTo>
                    <a:pt x="5" y="12"/>
                    <a:pt x="6" y="10"/>
                    <a:pt x="6" y="9"/>
                  </a:cubicBezTo>
                  <a:cubicBezTo>
                    <a:pt x="5" y="8"/>
                    <a:pt x="5" y="8"/>
                    <a:pt x="5" y="8"/>
                  </a:cubicBezTo>
                  <a:cubicBezTo>
                    <a:pt x="5" y="8"/>
                    <a:pt x="5" y="7"/>
                    <a:pt x="5" y="7"/>
                  </a:cubicBezTo>
                  <a:cubicBezTo>
                    <a:pt x="7" y="5"/>
                    <a:pt x="7" y="5"/>
                    <a:pt x="7" y="5"/>
                  </a:cubicBezTo>
                  <a:cubicBezTo>
                    <a:pt x="7" y="5"/>
                    <a:pt x="7" y="5"/>
                    <a:pt x="8" y="5"/>
                  </a:cubicBezTo>
                  <a:cubicBezTo>
                    <a:pt x="8" y="5"/>
                    <a:pt x="8" y="5"/>
                    <a:pt x="9" y="5"/>
                  </a:cubicBezTo>
                  <a:cubicBezTo>
                    <a:pt x="10" y="6"/>
                    <a:pt x="10" y="6"/>
                    <a:pt x="10" y="6"/>
                  </a:cubicBezTo>
                  <a:cubicBezTo>
                    <a:pt x="11" y="5"/>
                    <a:pt x="12" y="5"/>
                    <a:pt x="14" y="4"/>
                  </a:cubicBezTo>
                  <a:cubicBezTo>
                    <a:pt x="14" y="3"/>
                    <a:pt x="14" y="3"/>
                    <a:pt x="14" y="3"/>
                  </a:cubicBezTo>
                  <a:cubicBezTo>
                    <a:pt x="14" y="2"/>
                    <a:pt x="14" y="2"/>
                    <a:pt x="15" y="2"/>
                  </a:cubicBezTo>
                  <a:cubicBezTo>
                    <a:pt x="17" y="2"/>
                    <a:pt x="17" y="2"/>
                    <a:pt x="17" y="2"/>
                  </a:cubicBezTo>
                  <a:moveTo>
                    <a:pt x="17" y="0"/>
                  </a:moveTo>
                  <a:cubicBezTo>
                    <a:pt x="15" y="0"/>
                    <a:pt x="15" y="0"/>
                    <a:pt x="15" y="0"/>
                  </a:cubicBezTo>
                  <a:cubicBezTo>
                    <a:pt x="13" y="0"/>
                    <a:pt x="11" y="1"/>
                    <a:pt x="11" y="3"/>
                  </a:cubicBezTo>
                  <a:cubicBezTo>
                    <a:pt x="11" y="3"/>
                    <a:pt x="10" y="3"/>
                    <a:pt x="10" y="3"/>
                  </a:cubicBezTo>
                  <a:cubicBezTo>
                    <a:pt x="9" y="3"/>
                    <a:pt x="9" y="2"/>
                    <a:pt x="8" y="2"/>
                  </a:cubicBezTo>
                  <a:cubicBezTo>
                    <a:pt x="7" y="2"/>
                    <a:pt x="6" y="3"/>
                    <a:pt x="5" y="3"/>
                  </a:cubicBezTo>
                  <a:cubicBezTo>
                    <a:pt x="4" y="5"/>
                    <a:pt x="4" y="5"/>
                    <a:pt x="4" y="5"/>
                  </a:cubicBezTo>
                  <a:cubicBezTo>
                    <a:pt x="3" y="6"/>
                    <a:pt x="3" y="7"/>
                    <a:pt x="3" y="7"/>
                  </a:cubicBezTo>
                  <a:cubicBezTo>
                    <a:pt x="3" y="8"/>
                    <a:pt x="3" y="9"/>
                    <a:pt x="4" y="10"/>
                  </a:cubicBezTo>
                  <a:cubicBezTo>
                    <a:pt x="3" y="10"/>
                    <a:pt x="3" y="10"/>
                    <a:pt x="3" y="11"/>
                  </a:cubicBezTo>
                  <a:cubicBezTo>
                    <a:pt x="1" y="11"/>
                    <a:pt x="0" y="13"/>
                    <a:pt x="0" y="14"/>
                  </a:cubicBezTo>
                  <a:cubicBezTo>
                    <a:pt x="0" y="17"/>
                    <a:pt x="0" y="17"/>
                    <a:pt x="0" y="17"/>
                  </a:cubicBezTo>
                  <a:cubicBezTo>
                    <a:pt x="0" y="18"/>
                    <a:pt x="1" y="20"/>
                    <a:pt x="3" y="20"/>
                  </a:cubicBezTo>
                  <a:cubicBezTo>
                    <a:pt x="3" y="20"/>
                    <a:pt x="3" y="21"/>
                    <a:pt x="4" y="21"/>
                  </a:cubicBezTo>
                  <a:cubicBezTo>
                    <a:pt x="3" y="22"/>
                    <a:pt x="3" y="23"/>
                    <a:pt x="3" y="23"/>
                  </a:cubicBezTo>
                  <a:cubicBezTo>
                    <a:pt x="3" y="24"/>
                    <a:pt x="3" y="25"/>
                    <a:pt x="4" y="26"/>
                  </a:cubicBezTo>
                  <a:cubicBezTo>
                    <a:pt x="5" y="27"/>
                    <a:pt x="5" y="27"/>
                    <a:pt x="5" y="27"/>
                  </a:cubicBezTo>
                  <a:cubicBezTo>
                    <a:pt x="6" y="28"/>
                    <a:pt x="7" y="28"/>
                    <a:pt x="8" y="28"/>
                  </a:cubicBezTo>
                  <a:cubicBezTo>
                    <a:pt x="9" y="28"/>
                    <a:pt x="9" y="28"/>
                    <a:pt x="10" y="28"/>
                  </a:cubicBezTo>
                  <a:cubicBezTo>
                    <a:pt x="10" y="28"/>
                    <a:pt x="11" y="28"/>
                    <a:pt x="11" y="28"/>
                  </a:cubicBezTo>
                  <a:cubicBezTo>
                    <a:pt x="11" y="30"/>
                    <a:pt x="13" y="31"/>
                    <a:pt x="15" y="31"/>
                  </a:cubicBezTo>
                  <a:cubicBezTo>
                    <a:pt x="17" y="31"/>
                    <a:pt x="17" y="31"/>
                    <a:pt x="17" y="31"/>
                  </a:cubicBezTo>
                  <a:cubicBezTo>
                    <a:pt x="19" y="31"/>
                    <a:pt x="20" y="30"/>
                    <a:pt x="20" y="28"/>
                  </a:cubicBezTo>
                  <a:cubicBezTo>
                    <a:pt x="21" y="28"/>
                    <a:pt x="21" y="28"/>
                    <a:pt x="22" y="28"/>
                  </a:cubicBezTo>
                  <a:cubicBezTo>
                    <a:pt x="22" y="28"/>
                    <a:pt x="23" y="28"/>
                    <a:pt x="24" y="28"/>
                  </a:cubicBezTo>
                  <a:cubicBezTo>
                    <a:pt x="25" y="28"/>
                    <a:pt x="26" y="28"/>
                    <a:pt x="26" y="27"/>
                  </a:cubicBezTo>
                  <a:cubicBezTo>
                    <a:pt x="28" y="26"/>
                    <a:pt x="28" y="26"/>
                    <a:pt x="28" y="26"/>
                  </a:cubicBezTo>
                  <a:cubicBezTo>
                    <a:pt x="28" y="25"/>
                    <a:pt x="29" y="24"/>
                    <a:pt x="29" y="23"/>
                  </a:cubicBezTo>
                  <a:cubicBezTo>
                    <a:pt x="29" y="23"/>
                    <a:pt x="29" y="22"/>
                    <a:pt x="28" y="21"/>
                  </a:cubicBezTo>
                  <a:cubicBezTo>
                    <a:pt x="28" y="21"/>
                    <a:pt x="28" y="20"/>
                    <a:pt x="29" y="20"/>
                  </a:cubicBezTo>
                  <a:cubicBezTo>
                    <a:pt x="30" y="20"/>
                    <a:pt x="32" y="18"/>
                    <a:pt x="32" y="17"/>
                  </a:cubicBezTo>
                  <a:cubicBezTo>
                    <a:pt x="32" y="14"/>
                    <a:pt x="32" y="14"/>
                    <a:pt x="32" y="14"/>
                  </a:cubicBezTo>
                  <a:cubicBezTo>
                    <a:pt x="32" y="13"/>
                    <a:pt x="30" y="11"/>
                    <a:pt x="29" y="11"/>
                  </a:cubicBezTo>
                  <a:cubicBezTo>
                    <a:pt x="28" y="10"/>
                    <a:pt x="28" y="10"/>
                    <a:pt x="28" y="10"/>
                  </a:cubicBezTo>
                  <a:cubicBezTo>
                    <a:pt x="29" y="9"/>
                    <a:pt x="29" y="8"/>
                    <a:pt x="29" y="7"/>
                  </a:cubicBezTo>
                  <a:cubicBezTo>
                    <a:pt x="29" y="7"/>
                    <a:pt x="28" y="6"/>
                    <a:pt x="28" y="5"/>
                  </a:cubicBezTo>
                  <a:cubicBezTo>
                    <a:pt x="26" y="3"/>
                    <a:pt x="26" y="3"/>
                    <a:pt x="26" y="3"/>
                  </a:cubicBezTo>
                  <a:cubicBezTo>
                    <a:pt x="26" y="3"/>
                    <a:pt x="25" y="2"/>
                    <a:pt x="24" y="2"/>
                  </a:cubicBezTo>
                  <a:cubicBezTo>
                    <a:pt x="23" y="2"/>
                    <a:pt x="22" y="3"/>
                    <a:pt x="22" y="3"/>
                  </a:cubicBezTo>
                  <a:cubicBezTo>
                    <a:pt x="21" y="3"/>
                    <a:pt x="21" y="3"/>
                    <a:pt x="20" y="3"/>
                  </a:cubicBezTo>
                  <a:cubicBezTo>
                    <a:pt x="20" y="1"/>
                    <a:pt x="19"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66"/>
            <p:cNvSpPr>
              <a:spLocks noEditPoints="1"/>
            </p:cNvSpPr>
            <p:nvPr/>
          </p:nvSpPr>
          <p:spPr bwMode="auto">
            <a:xfrm>
              <a:off x="7245350" y="547688"/>
              <a:ext cx="57150" cy="55563"/>
            </a:xfrm>
            <a:custGeom>
              <a:avLst/>
              <a:gdLst>
                <a:gd name="T0" fmla="*/ 8 w 15"/>
                <a:gd name="T1" fmla="*/ 15 h 15"/>
                <a:gd name="T2" fmla="*/ 0 w 15"/>
                <a:gd name="T3" fmla="*/ 7 h 15"/>
                <a:gd name="T4" fmla="*/ 8 w 15"/>
                <a:gd name="T5" fmla="*/ 0 h 15"/>
                <a:gd name="T6" fmla="*/ 15 w 15"/>
                <a:gd name="T7" fmla="*/ 7 h 15"/>
                <a:gd name="T8" fmla="*/ 8 w 15"/>
                <a:gd name="T9" fmla="*/ 15 h 15"/>
                <a:gd name="T10" fmla="*/ 8 w 15"/>
                <a:gd name="T11" fmla="*/ 1 h 15"/>
                <a:gd name="T12" fmla="*/ 2 w 15"/>
                <a:gd name="T13" fmla="*/ 7 h 15"/>
                <a:gd name="T14" fmla="*/ 8 w 15"/>
                <a:gd name="T15" fmla="*/ 14 h 15"/>
                <a:gd name="T16" fmla="*/ 14 w 15"/>
                <a:gd name="T17" fmla="*/ 7 h 15"/>
                <a:gd name="T18" fmla="*/ 8 w 15"/>
                <a:gd name="T1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8" y="15"/>
                  </a:moveTo>
                  <a:cubicBezTo>
                    <a:pt x="4" y="15"/>
                    <a:pt x="0" y="11"/>
                    <a:pt x="0" y="7"/>
                  </a:cubicBezTo>
                  <a:cubicBezTo>
                    <a:pt x="0" y="3"/>
                    <a:pt x="4" y="0"/>
                    <a:pt x="8" y="0"/>
                  </a:cubicBezTo>
                  <a:cubicBezTo>
                    <a:pt x="12" y="0"/>
                    <a:pt x="15" y="3"/>
                    <a:pt x="15" y="7"/>
                  </a:cubicBezTo>
                  <a:cubicBezTo>
                    <a:pt x="15" y="11"/>
                    <a:pt x="12" y="15"/>
                    <a:pt x="8" y="15"/>
                  </a:cubicBezTo>
                  <a:close/>
                  <a:moveTo>
                    <a:pt x="8" y="1"/>
                  </a:moveTo>
                  <a:cubicBezTo>
                    <a:pt x="4" y="1"/>
                    <a:pt x="2" y="4"/>
                    <a:pt x="2" y="7"/>
                  </a:cubicBezTo>
                  <a:cubicBezTo>
                    <a:pt x="2" y="11"/>
                    <a:pt x="4" y="14"/>
                    <a:pt x="8" y="14"/>
                  </a:cubicBezTo>
                  <a:cubicBezTo>
                    <a:pt x="11" y="14"/>
                    <a:pt x="14" y="11"/>
                    <a:pt x="14" y="7"/>
                  </a:cubicBezTo>
                  <a:cubicBezTo>
                    <a:pt x="14" y="4"/>
                    <a:pt x="11"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67"/>
            <p:cNvSpPr>
              <a:spLocks noEditPoints="1"/>
            </p:cNvSpPr>
            <p:nvPr/>
          </p:nvSpPr>
          <p:spPr bwMode="auto">
            <a:xfrm>
              <a:off x="7261225" y="558800"/>
              <a:ext cx="30163" cy="30163"/>
            </a:xfrm>
            <a:custGeom>
              <a:avLst/>
              <a:gdLst>
                <a:gd name="T0" fmla="*/ 4 w 8"/>
                <a:gd name="T1" fmla="*/ 8 h 8"/>
                <a:gd name="T2" fmla="*/ 0 w 8"/>
                <a:gd name="T3" fmla="*/ 4 h 8"/>
                <a:gd name="T4" fmla="*/ 4 w 8"/>
                <a:gd name="T5" fmla="*/ 0 h 8"/>
                <a:gd name="T6" fmla="*/ 8 w 8"/>
                <a:gd name="T7" fmla="*/ 4 h 8"/>
                <a:gd name="T8" fmla="*/ 4 w 8"/>
                <a:gd name="T9" fmla="*/ 8 h 8"/>
                <a:gd name="T10" fmla="*/ 4 w 8"/>
                <a:gd name="T11" fmla="*/ 2 h 8"/>
                <a:gd name="T12" fmla="*/ 1 w 8"/>
                <a:gd name="T13" fmla="*/ 4 h 8"/>
                <a:gd name="T14" fmla="*/ 4 w 8"/>
                <a:gd name="T15" fmla="*/ 7 h 8"/>
                <a:gd name="T16" fmla="*/ 7 w 8"/>
                <a:gd name="T17" fmla="*/ 4 h 8"/>
                <a:gd name="T18" fmla="*/ 4 w 8"/>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4" y="8"/>
                  </a:moveTo>
                  <a:cubicBezTo>
                    <a:pt x="2" y="8"/>
                    <a:pt x="0" y="7"/>
                    <a:pt x="0" y="4"/>
                  </a:cubicBezTo>
                  <a:cubicBezTo>
                    <a:pt x="0" y="2"/>
                    <a:pt x="2" y="0"/>
                    <a:pt x="4" y="0"/>
                  </a:cubicBezTo>
                  <a:cubicBezTo>
                    <a:pt x="6" y="0"/>
                    <a:pt x="8" y="2"/>
                    <a:pt x="8" y="4"/>
                  </a:cubicBezTo>
                  <a:cubicBezTo>
                    <a:pt x="8" y="7"/>
                    <a:pt x="6" y="8"/>
                    <a:pt x="4" y="8"/>
                  </a:cubicBezTo>
                  <a:close/>
                  <a:moveTo>
                    <a:pt x="4" y="2"/>
                  </a:moveTo>
                  <a:cubicBezTo>
                    <a:pt x="2" y="2"/>
                    <a:pt x="1" y="3"/>
                    <a:pt x="1" y="4"/>
                  </a:cubicBezTo>
                  <a:cubicBezTo>
                    <a:pt x="1" y="6"/>
                    <a:pt x="2" y="7"/>
                    <a:pt x="4" y="7"/>
                  </a:cubicBezTo>
                  <a:cubicBezTo>
                    <a:pt x="5" y="7"/>
                    <a:pt x="7" y="6"/>
                    <a:pt x="7" y="4"/>
                  </a:cubicBezTo>
                  <a:cubicBezTo>
                    <a:pt x="7" y="3"/>
                    <a:pt x="5"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58"/>
            <p:cNvSpPr>
              <a:spLocks/>
            </p:cNvSpPr>
            <p:nvPr/>
          </p:nvSpPr>
          <p:spPr bwMode="auto">
            <a:xfrm>
              <a:off x="7056438" y="1133475"/>
              <a:ext cx="428625" cy="566738"/>
            </a:xfrm>
            <a:custGeom>
              <a:avLst/>
              <a:gdLst>
                <a:gd name="T0" fmla="*/ 71 w 113"/>
                <a:gd name="T1" fmla="*/ 150 h 150"/>
                <a:gd name="T2" fmla="*/ 68 w 113"/>
                <a:gd name="T3" fmla="*/ 140 h 150"/>
                <a:gd name="T4" fmla="*/ 68 w 113"/>
                <a:gd name="T5" fmla="*/ 68 h 150"/>
                <a:gd name="T6" fmla="*/ 84 w 113"/>
                <a:gd name="T7" fmla="*/ 52 h 150"/>
                <a:gd name="T8" fmla="*/ 113 w 113"/>
                <a:gd name="T9" fmla="*/ 52 h 150"/>
                <a:gd name="T10" fmla="*/ 113 w 113"/>
                <a:gd name="T11" fmla="*/ 0 h 150"/>
                <a:gd name="T12" fmla="*/ 6 w 113"/>
                <a:gd name="T13" fmla="*/ 0 h 150"/>
                <a:gd name="T14" fmla="*/ 0 w 113"/>
                <a:gd name="T15" fmla="*/ 6 h 150"/>
                <a:gd name="T16" fmla="*/ 0 w 113"/>
                <a:gd name="T17" fmla="*/ 7 h 150"/>
                <a:gd name="T18" fmla="*/ 6 w 113"/>
                <a:gd name="T19" fmla="*/ 13 h 150"/>
                <a:gd name="T20" fmla="*/ 48 w 113"/>
                <a:gd name="T21" fmla="*/ 13 h 150"/>
                <a:gd name="T22" fmla="*/ 48 w 113"/>
                <a:gd name="T23" fmla="*/ 150 h 150"/>
                <a:gd name="T24" fmla="*/ 71 w 113"/>
                <a:gd name="T25"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50">
                  <a:moveTo>
                    <a:pt x="71" y="150"/>
                  </a:moveTo>
                  <a:cubicBezTo>
                    <a:pt x="69" y="147"/>
                    <a:pt x="68" y="144"/>
                    <a:pt x="68" y="140"/>
                  </a:cubicBezTo>
                  <a:cubicBezTo>
                    <a:pt x="68" y="68"/>
                    <a:pt x="68" y="68"/>
                    <a:pt x="68" y="68"/>
                  </a:cubicBezTo>
                  <a:cubicBezTo>
                    <a:pt x="68" y="59"/>
                    <a:pt x="75" y="52"/>
                    <a:pt x="84" y="52"/>
                  </a:cubicBezTo>
                  <a:cubicBezTo>
                    <a:pt x="113" y="52"/>
                    <a:pt x="113" y="52"/>
                    <a:pt x="113" y="52"/>
                  </a:cubicBezTo>
                  <a:cubicBezTo>
                    <a:pt x="113" y="0"/>
                    <a:pt x="113" y="0"/>
                    <a:pt x="113" y="0"/>
                  </a:cubicBezTo>
                  <a:cubicBezTo>
                    <a:pt x="6" y="0"/>
                    <a:pt x="6" y="0"/>
                    <a:pt x="6" y="0"/>
                  </a:cubicBezTo>
                  <a:cubicBezTo>
                    <a:pt x="3" y="0"/>
                    <a:pt x="0" y="3"/>
                    <a:pt x="0" y="6"/>
                  </a:cubicBezTo>
                  <a:cubicBezTo>
                    <a:pt x="0" y="7"/>
                    <a:pt x="0" y="7"/>
                    <a:pt x="0" y="7"/>
                  </a:cubicBezTo>
                  <a:cubicBezTo>
                    <a:pt x="0" y="10"/>
                    <a:pt x="3" y="13"/>
                    <a:pt x="6" y="13"/>
                  </a:cubicBezTo>
                  <a:cubicBezTo>
                    <a:pt x="48" y="13"/>
                    <a:pt x="48" y="13"/>
                    <a:pt x="48" y="13"/>
                  </a:cubicBezTo>
                  <a:cubicBezTo>
                    <a:pt x="48" y="150"/>
                    <a:pt x="48" y="150"/>
                    <a:pt x="48" y="150"/>
                  </a:cubicBezTo>
                  <a:lnTo>
                    <a:pt x="71"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11" name="Group 110"/>
          <p:cNvGrpSpPr/>
          <p:nvPr/>
        </p:nvGrpSpPr>
        <p:grpSpPr>
          <a:xfrm>
            <a:off x="4962183" y="1902942"/>
            <a:ext cx="1039641" cy="984796"/>
            <a:chOff x="4283880" y="1684166"/>
            <a:chExt cx="1121157" cy="1062012"/>
          </a:xfrm>
        </p:grpSpPr>
        <p:sp>
          <p:nvSpPr>
            <p:cNvPr id="95" name="Freeform 71"/>
            <p:cNvSpPr>
              <a:spLocks/>
            </p:cNvSpPr>
            <p:nvPr/>
          </p:nvSpPr>
          <p:spPr bwMode="auto">
            <a:xfrm>
              <a:off x="4590915" y="1684166"/>
              <a:ext cx="814122" cy="623639"/>
            </a:xfrm>
            <a:custGeom>
              <a:avLst/>
              <a:gdLst>
                <a:gd name="T0" fmla="*/ 8 w 723"/>
                <a:gd name="T1" fmla="*/ 48 h 554"/>
                <a:gd name="T2" fmla="*/ 715 w 723"/>
                <a:gd name="T3" fmla="*/ 48 h 554"/>
                <a:gd name="T4" fmla="*/ 715 w 723"/>
                <a:gd name="T5" fmla="*/ 508 h 554"/>
                <a:gd name="T6" fmla="*/ 8 w 723"/>
                <a:gd name="T7" fmla="*/ 508 h 554"/>
                <a:gd name="T8" fmla="*/ 8 w 723"/>
                <a:gd name="T9" fmla="*/ 408 h 554"/>
                <a:gd name="T10" fmla="*/ 0 w 723"/>
                <a:gd name="T11" fmla="*/ 411 h 554"/>
                <a:gd name="T12" fmla="*/ 0 w 723"/>
                <a:gd name="T13" fmla="*/ 511 h 554"/>
                <a:gd name="T14" fmla="*/ 0 w 723"/>
                <a:gd name="T15" fmla="*/ 517 h 554"/>
                <a:gd name="T16" fmla="*/ 0 w 723"/>
                <a:gd name="T17" fmla="*/ 554 h 554"/>
                <a:gd name="T18" fmla="*/ 723 w 723"/>
                <a:gd name="T19" fmla="*/ 554 h 554"/>
                <a:gd name="T20" fmla="*/ 723 w 723"/>
                <a:gd name="T21" fmla="*/ 517 h 554"/>
                <a:gd name="T22" fmla="*/ 723 w 723"/>
                <a:gd name="T23" fmla="*/ 512 h 554"/>
                <a:gd name="T24" fmla="*/ 723 w 723"/>
                <a:gd name="T25" fmla="*/ 511 h 554"/>
                <a:gd name="T26" fmla="*/ 723 w 723"/>
                <a:gd name="T27" fmla="*/ 43 h 554"/>
                <a:gd name="T28" fmla="*/ 723 w 723"/>
                <a:gd name="T29" fmla="*/ 39 h 554"/>
                <a:gd name="T30" fmla="*/ 723 w 723"/>
                <a:gd name="T31" fmla="*/ 0 h 554"/>
                <a:gd name="T32" fmla="*/ 0 w 723"/>
                <a:gd name="T33" fmla="*/ 0 h 554"/>
                <a:gd name="T34" fmla="*/ 0 w 723"/>
                <a:gd name="T35" fmla="*/ 39 h 554"/>
                <a:gd name="T36" fmla="*/ 0 w 723"/>
                <a:gd name="T37" fmla="*/ 43 h 554"/>
                <a:gd name="T38" fmla="*/ 0 w 723"/>
                <a:gd name="T39" fmla="*/ 343 h 554"/>
                <a:gd name="T40" fmla="*/ 8 w 723"/>
                <a:gd name="T41" fmla="*/ 340 h 554"/>
                <a:gd name="T42" fmla="*/ 8 w 723"/>
                <a:gd name="T43" fmla="*/ 48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3" h="554">
                  <a:moveTo>
                    <a:pt x="8" y="48"/>
                  </a:moveTo>
                  <a:cubicBezTo>
                    <a:pt x="715" y="48"/>
                    <a:pt x="715" y="48"/>
                    <a:pt x="715" y="48"/>
                  </a:cubicBezTo>
                  <a:cubicBezTo>
                    <a:pt x="715" y="508"/>
                    <a:pt x="715" y="508"/>
                    <a:pt x="715" y="508"/>
                  </a:cubicBezTo>
                  <a:cubicBezTo>
                    <a:pt x="8" y="508"/>
                    <a:pt x="8" y="508"/>
                    <a:pt x="8" y="508"/>
                  </a:cubicBezTo>
                  <a:cubicBezTo>
                    <a:pt x="8" y="408"/>
                    <a:pt x="8" y="408"/>
                    <a:pt x="8" y="408"/>
                  </a:cubicBezTo>
                  <a:cubicBezTo>
                    <a:pt x="5" y="409"/>
                    <a:pt x="2" y="410"/>
                    <a:pt x="0" y="411"/>
                  </a:cubicBezTo>
                  <a:cubicBezTo>
                    <a:pt x="0" y="511"/>
                    <a:pt x="0" y="511"/>
                    <a:pt x="0" y="511"/>
                  </a:cubicBezTo>
                  <a:cubicBezTo>
                    <a:pt x="0" y="517"/>
                    <a:pt x="0" y="517"/>
                    <a:pt x="0" y="517"/>
                  </a:cubicBezTo>
                  <a:cubicBezTo>
                    <a:pt x="0" y="554"/>
                    <a:pt x="0" y="554"/>
                    <a:pt x="0" y="554"/>
                  </a:cubicBezTo>
                  <a:cubicBezTo>
                    <a:pt x="723" y="554"/>
                    <a:pt x="723" y="554"/>
                    <a:pt x="723" y="554"/>
                  </a:cubicBezTo>
                  <a:cubicBezTo>
                    <a:pt x="723" y="517"/>
                    <a:pt x="723" y="517"/>
                    <a:pt x="723" y="517"/>
                  </a:cubicBezTo>
                  <a:cubicBezTo>
                    <a:pt x="723" y="512"/>
                    <a:pt x="723" y="512"/>
                    <a:pt x="723" y="512"/>
                  </a:cubicBezTo>
                  <a:cubicBezTo>
                    <a:pt x="723" y="511"/>
                    <a:pt x="723" y="511"/>
                    <a:pt x="723" y="511"/>
                  </a:cubicBezTo>
                  <a:cubicBezTo>
                    <a:pt x="723" y="43"/>
                    <a:pt x="723" y="43"/>
                    <a:pt x="723" y="43"/>
                  </a:cubicBezTo>
                  <a:cubicBezTo>
                    <a:pt x="723" y="39"/>
                    <a:pt x="723" y="39"/>
                    <a:pt x="723" y="39"/>
                  </a:cubicBezTo>
                  <a:cubicBezTo>
                    <a:pt x="723" y="0"/>
                    <a:pt x="723" y="0"/>
                    <a:pt x="723" y="0"/>
                  </a:cubicBezTo>
                  <a:cubicBezTo>
                    <a:pt x="0" y="0"/>
                    <a:pt x="0" y="0"/>
                    <a:pt x="0" y="0"/>
                  </a:cubicBezTo>
                  <a:cubicBezTo>
                    <a:pt x="0" y="39"/>
                    <a:pt x="0" y="39"/>
                    <a:pt x="0" y="39"/>
                  </a:cubicBezTo>
                  <a:cubicBezTo>
                    <a:pt x="0" y="43"/>
                    <a:pt x="0" y="43"/>
                    <a:pt x="0" y="43"/>
                  </a:cubicBezTo>
                  <a:cubicBezTo>
                    <a:pt x="0" y="343"/>
                    <a:pt x="0" y="343"/>
                    <a:pt x="0" y="343"/>
                  </a:cubicBezTo>
                  <a:cubicBezTo>
                    <a:pt x="2" y="342"/>
                    <a:pt x="5" y="341"/>
                    <a:pt x="8" y="340"/>
                  </a:cubicBezTo>
                  <a:lnTo>
                    <a:pt x="8" y="4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Oval 72"/>
            <p:cNvSpPr>
              <a:spLocks noChangeArrowheads="1"/>
            </p:cNvSpPr>
            <p:nvPr/>
          </p:nvSpPr>
          <p:spPr bwMode="auto">
            <a:xfrm>
              <a:off x="4377817" y="1928577"/>
              <a:ext cx="150474" cy="1522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73"/>
            <p:cNvSpPr>
              <a:spLocks noEditPoints="1"/>
            </p:cNvSpPr>
            <p:nvPr/>
          </p:nvSpPr>
          <p:spPr bwMode="auto">
            <a:xfrm>
              <a:off x="4283880" y="1993811"/>
              <a:ext cx="518394" cy="752367"/>
            </a:xfrm>
            <a:custGeom>
              <a:avLst/>
              <a:gdLst>
                <a:gd name="T0" fmla="*/ 453 w 460"/>
                <a:gd name="T1" fmla="*/ 14 h 668"/>
                <a:gd name="T2" fmla="*/ 419 w 460"/>
                <a:gd name="T3" fmla="*/ 8 h 668"/>
                <a:gd name="T4" fmla="*/ 275 w 460"/>
                <a:gd name="T5" fmla="*/ 77 h 668"/>
                <a:gd name="T6" fmla="*/ 223 w 460"/>
                <a:gd name="T7" fmla="*/ 90 h 668"/>
                <a:gd name="T8" fmla="*/ 208 w 460"/>
                <a:gd name="T9" fmla="*/ 93 h 668"/>
                <a:gd name="T10" fmla="*/ 205 w 460"/>
                <a:gd name="T11" fmla="*/ 94 h 668"/>
                <a:gd name="T12" fmla="*/ 204 w 460"/>
                <a:gd name="T13" fmla="*/ 94 h 668"/>
                <a:gd name="T14" fmla="*/ 96 w 460"/>
                <a:gd name="T15" fmla="*/ 94 h 668"/>
                <a:gd name="T16" fmla="*/ 92 w 460"/>
                <a:gd name="T17" fmla="*/ 93 h 668"/>
                <a:gd name="T18" fmla="*/ 66 w 460"/>
                <a:gd name="T19" fmla="*/ 100 h 668"/>
                <a:gd name="T20" fmla="*/ 21 w 460"/>
                <a:gd name="T21" fmla="*/ 156 h 668"/>
                <a:gd name="T22" fmla="*/ 0 w 460"/>
                <a:gd name="T23" fmla="*/ 300 h 668"/>
                <a:gd name="T24" fmla="*/ 2 w 460"/>
                <a:gd name="T25" fmla="*/ 357 h 668"/>
                <a:gd name="T26" fmla="*/ 26 w 460"/>
                <a:gd name="T27" fmla="*/ 380 h 668"/>
                <a:gd name="T28" fmla="*/ 27 w 460"/>
                <a:gd name="T29" fmla="*/ 380 h 668"/>
                <a:gd name="T30" fmla="*/ 50 w 460"/>
                <a:gd name="T31" fmla="*/ 355 h 668"/>
                <a:gd name="T32" fmla="*/ 48 w 460"/>
                <a:gd name="T33" fmla="*/ 300 h 668"/>
                <a:gd name="T34" fmla="*/ 69 w 460"/>
                <a:gd name="T35" fmla="*/ 166 h 668"/>
                <a:gd name="T36" fmla="*/ 68 w 460"/>
                <a:gd name="T37" fmla="*/ 631 h 668"/>
                <a:gd name="T38" fmla="*/ 105 w 460"/>
                <a:gd name="T39" fmla="*/ 668 h 668"/>
                <a:gd name="T40" fmla="*/ 142 w 460"/>
                <a:gd name="T41" fmla="*/ 631 h 668"/>
                <a:gd name="T42" fmla="*/ 143 w 460"/>
                <a:gd name="T43" fmla="*/ 345 h 668"/>
                <a:gd name="T44" fmla="*/ 157 w 460"/>
                <a:gd name="T45" fmla="*/ 345 h 668"/>
                <a:gd name="T46" fmla="*/ 156 w 460"/>
                <a:gd name="T47" fmla="*/ 631 h 668"/>
                <a:gd name="T48" fmla="*/ 193 w 460"/>
                <a:gd name="T49" fmla="*/ 668 h 668"/>
                <a:gd name="T50" fmla="*/ 231 w 460"/>
                <a:gd name="T51" fmla="*/ 631 h 668"/>
                <a:gd name="T52" fmla="*/ 231 w 460"/>
                <a:gd name="T53" fmla="*/ 137 h 668"/>
                <a:gd name="T54" fmla="*/ 447 w 460"/>
                <a:gd name="T55" fmla="*/ 47 h 668"/>
                <a:gd name="T56" fmla="*/ 453 w 460"/>
                <a:gd name="T57" fmla="*/ 14 h 668"/>
                <a:gd name="T58" fmla="*/ 139 w 460"/>
                <a:gd name="T59" fmla="*/ 118 h 668"/>
                <a:gd name="T60" fmla="*/ 150 w 460"/>
                <a:gd name="T61" fmla="*/ 118 h 668"/>
                <a:gd name="T62" fmla="*/ 161 w 460"/>
                <a:gd name="T63" fmla="*/ 118 h 668"/>
                <a:gd name="T64" fmla="*/ 167 w 460"/>
                <a:gd name="T65" fmla="*/ 141 h 668"/>
                <a:gd name="T66" fmla="*/ 166 w 460"/>
                <a:gd name="T67" fmla="*/ 142 h 668"/>
                <a:gd name="T68" fmla="*/ 150 w 460"/>
                <a:gd name="T69" fmla="*/ 148 h 668"/>
                <a:gd name="T70" fmla="*/ 134 w 460"/>
                <a:gd name="T71" fmla="*/ 142 h 668"/>
                <a:gd name="T72" fmla="*/ 133 w 460"/>
                <a:gd name="T73" fmla="*/ 141 h 668"/>
                <a:gd name="T74" fmla="*/ 139 w 460"/>
                <a:gd name="T75" fmla="*/ 118 h 668"/>
                <a:gd name="T76" fmla="*/ 150 w 460"/>
                <a:gd name="T77" fmla="*/ 311 h 668"/>
                <a:gd name="T78" fmla="*/ 122 w 460"/>
                <a:gd name="T79" fmla="*/ 275 h 668"/>
                <a:gd name="T80" fmla="*/ 138 w 460"/>
                <a:gd name="T81" fmla="*/ 155 h 668"/>
                <a:gd name="T82" fmla="*/ 150 w 460"/>
                <a:gd name="T83" fmla="*/ 157 h 668"/>
                <a:gd name="T84" fmla="*/ 150 w 460"/>
                <a:gd name="T85" fmla="*/ 157 h 668"/>
                <a:gd name="T86" fmla="*/ 150 w 460"/>
                <a:gd name="T87" fmla="*/ 157 h 668"/>
                <a:gd name="T88" fmla="*/ 162 w 460"/>
                <a:gd name="T89" fmla="*/ 155 h 668"/>
                <a:gd name="T90" fmla="*/ 178 w 460"/>
                <a:gd name="T91" fmla="*/ 275 h 668"/>
                <a:gd name="T92" fmla="*/ 150 w 460"/>
                <a:gd name="T93" fmla="*/ 31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0" h="668">
                  <a:moveTo>
                    <a:pt x="453" y="14"/>
                  </a:moveTo>
                  <a:cubicBezTo>
                    <a:pt x="445" y="3"/>
                    <a:pt x="430" y="0"/>
                    <a:pt x="419" y="8"/>
                  </a:cubicBezTo>
                  <a:cubicBezTo>
                    <a:pt x="371" y="42"/>
                    <a:pt x="317" y="64"/>
                    <a:pt x="275" y="77"/>
                  </a:cubicBezTo>
                  <a:cubicBezTo>
                    <a:pt x="254" y="83"/>
                    <a:pt x="236" y="87"/>
                    <a:pt x="223" y="90"/>
                  </a:cubicBezTo>
                  <a:cubicBezTo>
                    <a:pt x="217" y="91"/>
                    <a:pt x="212" y="92"/>
                    <a:pt x="208" y="93"/>
                  </a:cubicBezTo>
                  <a:cubicBezTo>
                    <a:pt x="207" y="93"/>
                    <a:pt x="205" y="93"/>
                    <a:pt x="205" y="94"/>
                  </a:cubicBezTo>
                  <a:cubicBezTo>
                    <a:pt x="204" y="94"/>
                    <a:pt x="204" y="94"/>
                    <a:pt x="204" y="94"/>
                  </a:cubicBezTo>
                  <a:cubicBezTo>
                    <a:pt x="96" y="94"/>
                    <a:pt x="96" y="94"/>
                    <a:pt x="96" y="94"/>
                  </a:cubicBezTo>
                  <a:cubicBezTo>
                    <a:pt x="95" y="94"/>
                    <a:pt x="94" y="93"/>
                    <a:pt x="92" y="93"/>
                  </a:cubicBezTo>
                  <a:cubicBezTo>
                    <a:pt x="86" y="93"/>
                    <a:pt x="77" y="94"/>
                    <a:pt x="66" y="100"/>
                  </a:cubicBezTo>
                  <a:cubicBezTo>
                    <a:pt x="50" y="108"/>
                    <a:pt x="33" y="125"/>
                    <a:pt x="21" y="156"/>
                  </a:cubicBezTo>
                  <a:cubicBezTo>
                    <a:pt x="9" y="187"/>
                    <a:pt x="0" y="232"/>
                    <a:pt x="0" y="300"/>
                  </a:cubicBezTo>
                  <a:cubicBezTo>
                    <a:pt x="0" y="318"/>
                    <a:pt x="1" y="337"/>
                    <a:pt x="2" y="357"/>
                  </a:cubicBezTo>
                  <a:cubicBezTo>
                    <a:pt x="3" y="370"/>
                    <a:pt x="13" y="380"/>
                    <a:pt x="26" y="380"/>
                  </a:cubicBezTo>
                  <a:cubicBezTo>
                    <a:pt x="26" y="380"/>
                    <a:pt x="27" y="380"/>
                    <a:pt x="27" y="380"/>
                  </a:cubicBezTo>
                  <a:cubicBezTo>
                    <a:pt x="41" y="379"/>
                    <a:pt x="51" y="368"/>
                    <a:pt x="50" y="355"/>
                  </a:cubicBezTo>
                  <a:cubicBezTo>
                    <a:pt x="49" y="335"/>
                    <a:pt x="48" y="316"/>
                    <a:pt x="48" y="300"/>
                  </a:cubicBezTo>
                  <a:cubicBezTo>
                    <a:pt x="48" y="227"/>
                    <a:pt x="59" y="187"/>
                    <a:pt x="69" y="166"/>
                  </a:cubicBezTo>
                  <a:cubicBezTo>
                    <a:pt x="68" y="631"/>
                    <a:pt x="68" y="631"/>
                    <a:pt x="68" y="631"/>
                  </a:cubicBezTo>
                  <a:cubicBezTo>
                    <a:pt x="68" y="651"/>
                    <a:pt x="85" y="668"/>
                    <a:pt x="105" y="668"/>
                  </a:cubicBezTo>
                  <a:cubicBezTo>
                    <a:pt x="126" y="668"/>
                    <a:pt x="142" y="651"/>
                    <a:pt x="142" y="631"/>
                  </a:cubicBezTo>
                  <a:cubicBezTo>
                    <a:pt x="143" y="345"/>
                    <a:pt x="143" y="345"/>
                    <a:pt x="143" y="345"/>
                  </a:cubicBezTo>
                  <a:cubicBezTo>
                    <a:pt x="157" y="345"/>
                    <a:pt x="157" y="345"/>
                    <a:pt x="157" y="345"/>
                  </a:cubicBezTo>
                  <a:cubicBezTo>
                    <a:pt x="156" y="631"/>
                    <a:pt x="156" y="631"/>
                    <a:pt x="156" y="631"/>
                  </a:cubicBezTo>
                  <a:cubicBezTo>
                    <a:pt x="156" y="651"/>
                    <a:pt x="173" y="668"/>
                    <a:pt x="193" y="668"/>
                  </a:cubicBezTo>
                  <a:cubicBezTo>
                    <a:pt x="214" y="668"/>
                    <a:pt x="231" y="651"/>
                    <a:pt x="231" y="631"/>
                  </a:cubicBezTo>
                  <a:cubicBezTo>
                    <a:pt x="231" y="137"/>
                    <a:pt x="231" y="137"/>
                    <a:pt x="231" y="137"/>
                  </a:cubicBezTo>
                  <a:cubicBezTo>
                    <a:pt x="271" y="129"/>
                    <a:pt x="365" y="105"/>
                    <a:pt x="447" y="47"/>
                  </a:cubicBezTo>
                  <a:cubicBezTo>
                    <a:pt x="458" y="39"/>
                    <a:pt x="460" y="25"/>
                    <a:pt x="453" y="14"/>
                  </a:cubicBezTo>
                  <a:close/>
                  <a:moveTo>
                    <a:pt x="139" y="118"/>
                  </a:moveTo>
                  <a:cubicBezTo>
                    <a:pt x="150" y="118"/>
                    <a:pt x="150" y="118"/>
                    <a:pt x="150" y="118"/>
                  </a:cubicBezTo>
                  <a:cubicBezTo>
                    <a:pt x="161" y="118"/>
                    <a:pt x="161" y="118"/>
                    <a:pt x="161" y="118"/>
                  </a:cubicBezTo>
                  <a:cubicBezTo>
                    <a:pt x="167" y="141"/>
                    <a:pt x="167" y="141"/>
                    <a:pt x="167" y="141"/>
                  </a:cubicBezTo>
                  <a:cubicBezTo>
                    <a:pt x="166" y="142"/>
                    <a:pt x="166" y="142"/>
                    <a:pt x="166" y="142"/>
                  </a:cubicBezTo>
                  <a:cubicBezTo>
                    <a:pt x="162" y="146"/>
                    <a:pt x="156" y="148"/>
                    <a:pt x="150" y="148"/>
                  </a:cubicBezTo>
                  <a:cubicBezTo>
                    <a:pt x="144" y="148"/>
                    <a:pt x="138" y="146"/>
                    <a:pt x="134" y="142"/>
                  </a:cubicBezTo>
                  <a:cubicBezTo>
                    <a:pt x="133" y="141"/>
                    <a:pt x="133" y="141"/>
                    <a:pt x="133" y="141"/>
                  </a:cubicBezTo>
                  <a:lnTo>
                    <a:pt x="139" y="118"/>
                  </a:lnTo>
                  <a:close/>
                  <a:moveTo>
                    <a:pt x="150" y="311"/>
                  </a:moveTo>
                  <a:cubicBezTo>
                    <a:pt x="122" y="275"/>
                    <a:pt x="122" y="275"/>
                    <a:pt x="122" y="275"/>
                  </a:cubicBezTo>
                  <a:cubicBezTo>
                    <a:pt x="138" y="155"/>
                    <a:pt x="138" y="155"/>
                    <a:pt x="138" y="155"/>
                  </a:cubicBezTo>
                  <a:cubicBezTo>
                    <a:pt x="142" y="156"/>
                    <a:pt x="146" y="157"/>
                    <a:pt x="150" y="157"/>
                  </a:cubicBezTo>
                  <a:cubicBezTo>
                    <a:pt x="150" y="157"/>
                    <a:pt x="150" y="157"/>
                    <a:pt x="150" y="157"/>
                  </a:cubicBezTo>
                  <a:cubicBezTo>
                    <a:pt x="150" y="157"/>
                    <a:pt x="150" y="157"/>
                    <a:pt x="150" y="157"/>
                  </a:cubicBezTo>
                  <a:cubicBezTo>
                    <a:pt x="154" y="157"/>
                    <a:pt x="158" y="156"/>
                    <a:pt x="162" y="155"/>
                  </a:cubicBezTo>
                  <a:cubicBezTo>
                    <a:pt x="178" y="275"/>
                    <a:pt x="178" y="275"/>
                    <a:pt x="178" y="275"/>
                  </a:cubicBezTo>
                  <a:lnTo>
                    <a:pt x="150" y="3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5"/>
            <p:cNvSpPr>
              <a:spLocks noEditPoints="1"/>
            </p:cNvSpPr>
            <p:nvPr/>
          </p:nvSpPr>
          <p:spPr bwMode="auto">
            <a:xfrm>
              <a:off x="4801983" y="1801301"/>
              <a:ext cx="429391" cy="331802"/>
            </a:xfrm>
            <a:custGeom>
              <a:avLst/>
              <a:gdLst>
                <a:gd name="T0" fmla="*/ 113 w 128"/>
                <a:gd name="T1" fmla="*/ 0 h 98"/>
                <a:gd name="T2" fmla="*/ 98 w 128"/>
                <a:gd name="T3" fmla="*/ 15 h 98"/>
                <a:gd name="T4" fmla="*/ 103 w 128"/>
                <a:gd name="T5" fmla="*/ 26 h 98"/>
                <a:gd name="T6" fmla="*/ 84 w 128"/>
                <a:gd name="T7" fmla="*/ 54 h 98"/>
                <a:gd name="T8" fmla="*/ 79 w 128"/>
                <a:gd name="T9" fmla="*/ 52 h 98"/>
                <a:gd name="T10" fmla="*/ 66 w 128"/>
                <a:gd name="T11" fmla="*/ 60 h 98"/>
                <a:gd name="T12" fmla="*/ 55 w 128"/>
                <a:gd name="T13" fmla="*/ 54 h 98"/>
                <a:gd name="T14" fmla="*/ 56 w 128"/>
                <a:gd name="T15" fmla="*/ 49 h 98"/>
                <a:gd name="T16" fmla="*/ 41 w 128"/>
                <a:gd name="T17" fmla="*/ 34 h 98"/>
                <a:gd name="T18" fmla="*/ 26 w 128"/>
                <a:gd name="T19" fmla="*/ 49 h 98"/>
                <a:gd name="T20" fmla="*/ 31 w 128"/>
                <a:gd name="T21" fmla="*/ 60 h 98"/>
                <a:gd name="T22" fmla="*/ 23 w 128"/>
                <a:gd name="T23" fmla="*/ 70 h 98"/>
                <a:gd name="T24" fmla="*/ 15 w 128"/>
                <a:gd name="T25" fmla="*/ 68 h 98"/>
                <a:gd name="T26" fmla="*/ 0 w 128"/>
                <a:gd name="T27" fmla="*/ 83 h 98"/>
                <a:gd name="T28" fmla="*/ 15 w 128"/>
                <a:gd name="T29" fmla="*/ 98 h 98"/>
                <a:gd name="T30" fmla="*/ 30 w 128"/>
                <a:gd name="T31" fmla="*/ 83 h 98"/>
                <a:gd name="T32" fmla="*/ 26 w 128"/>
                <a:gd name="T33" fmla="*/ 73 h 98"/>
                <a:gd name="T34" fmla="*/ 34 w 128"/>
                <a:gd name="T35" fmla="*/ 62 h 98"/>
                <a:gd name="T36" fmla="*/ 41 w 128"/>
                <a:gd name="T37" fmla="*/ 64 h 98"/>
                <a:gd name="T38" fmla="*/ 53 w 128"/>
                <a:gd name="T39" fmla="*/ 57 h 98"/>
                <a:gd name="T40" fmla="*/ 64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8 h 98"/>
                <a:gd name="T52" fmla="*/ 113 w 128"/>
                <a:gd name="T53" fmla="*/ 30 h 98"/>
                <a:gd name="T54" fmla="*/ 128 w 128"/>
                <a:gd name="T55" fmla="*/ 15 h 98"/>
                <a:gd name="T56" fmla="*/ 113 w 128"/>
                <a:gd name="T57" fmla="*/ 0 h 98"/>
                <a:gd name="T58" fmla="*/ 15 w 128"/>
                <a:gd name="T59" fmla="*/ 90 h 98"/>
                <a:gd name="T60" fmla="*/ 7 w 128"/>
                <a:gd name="T61" fmla="*/ 83 h 98"/>
                <a:gd name="T62" fmla="*/ 15 w 128"/>
                <a:gd name="T63" fmla="*/ 75 h 98"/>
                <a:gd name="T64" fmla="*/ 22 w 128"/>
                <a:gd name="T65" fmla="*/ 83 h 98"/>
                <a:gd name="T66" fmla="*/ 15 w 128"/>
                <a:gd name="T67" fmla="*/ 90 h 98"/>
                <a:gd name="T68" fmla="*/ 41 w 128"/>
                <a:gd name="T69" fmla="*/ 56 h 98"/>
                <a:gd name="T70" fmla="*/ 34 w 128"/>
                <a:gd name="T71" fmla="*/ 49 h 98"/>
                <a:gd name="T72" fmla="*/ 41 w 128"/>
                <a:gd name="T73" fmla="*/ 41 h 98"/>
                <a:gd name="T74" fmla="*/ 49 w 128"/>
                <a:gd name="T75" fmla="*/ 49 h 98"/>
                <a:gd name="T76" fmla="*/ 41 w 128"/>
                <a:gd name="T77" fmla="*/ 56 h 98"/>
                <a:gd name="T78" fmla="*/ 79 w 128"/>
                <a:gd name="T79" fmla="*/ 75 h 98"/>
                <a:gd name="T80" fmla="*/ 71 w 128"/>
                <a:gd name="T81" fmla="*/ 68 h 98"/>
                <a:gd name="T82" fmla="*/ 79 w 128"/>
                <a:gd name="T83" fmla="*/ 60 h 98"/>
                <a:gd name="T84" fmla="*/ 86 w 128"/>
                <a:gd name="T85" fmla="*/ 68 h 98"/>
                <a:gd name="T86" fmla="*/ 79 w 128"/>
                <a:gd name="T87" fmla="*/ 75 h 98"/>
                <a:gd name="T88" fmla="*/ 113 w 128"/>
                <a:gd name="T89" fmla="*/ 22 h 98"/>
                <a:gd name="T90" fmla="*/ 105 w 128"/>
                <a:gd name="T91" fmla="*/ 15 h 98"/>
                <a:gd name="T92" fmla="*/ 113 w 128"/>
                <a:gd name="T93" fmla="*/ 7 h 98"/>
                <a:gd name="T94" fmla="*/ 120 w 128"/>
                <a:gd name="T95" fmla="*/ 15 h 98"/>
                <a:gd name="T96" fmla="*/ 113 w 128"/>
                <a:gd name="T97"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4" y="0"/>
                    <a:pt x="98" y="7"/>
                    <a:pt x="98" y="15"/>
                  </a:cubicBezTo>
                  <a:cubicBezTo>
                    <a:pt x="98" y="19"/>
                    <a:pt x="100" y="23"/>
                    <a:pt x="103" y="26"/>
                  </a:cubicBezTo>
                  <a:cubicBezTo>
                    <a:pt x="84" y="54"/>
                    <a:pt x="84" y="54"/>
                    <a:pt x="84" y="54"/>
                  </a:cubicBezTo>
                  <a:cubicBezTo>
                    <a:pt x="83" y="53"/>
                    <a:pt x="81" y="52"/>
                    <a:pt x="79" y="52"/>
                  </a:cubicBezTo>
                  <a:cubicBezTo>
                    <a:pt x="73" y="52"/>
                    <a:pt x="68" y="56"/>
                    <a:pt x="66" y="60"/>
                  </a:cubicBezTo>
                  <a:cubicBezTo>
                    <a:pt x="55" y="54"/>
                    <a:pt x="55" y="54"/>
                    <a:pt x="55" y="54"/>
                  </a:cubicBezTo>
                  <a:cubicBezTo>
                    <a:pt x="56" y="53"/>
                    <a:pt x="56" y="51"/>
                    <a:pt x="56" y="49"/>
                  </a:cubicBezTo>
                  <a:cubicBezTo>
                    <a:pt x="56" y="40"/>
                    <a:pt x="49" y="34"/>
                    <a:pt x="41" y="34"/>
                  </a:cubicBezTo>
                  <a:cubicBezTo>
                    <a:pt x="33" y="34"/>
                    <a:pt x="26" y="40"/>
                    <a:pt x="26" y="49"/>
                  </a:cubicBezTo>
                  <a:cubicBezTo>
                    <a:pt x="26" y="53"/>
                    <a:pt x="28" y="57"/>
                    <a:pt x="31" y="60"/>
                  </a:cubicBezTo>
                  <a:cubicBezTo>
                    <a:pt x="23" y="70"/>
                    <a:pt x="23" y="70"/>
                    <a:pt x="23" y="70"/>
                  </a:cubicBezTo>
                  <a:cubicBezTo>
                    <a:pt x="21" y="69"/>
                    <a:pt x="18" y="68"/>
                    <a:pt x="15" y="68"/>
                  </a:cubicBezTo>
                  <a:cubicBezTo>
                    <a:pt x="6" y="68"/>
                    <a:pt x="0" y="74"/>
                    <a:pt x="0" y="83"/>
                  </a:cubicBezTo>
                  <a:cubicBezTo>
                    <a:pt x="0" y="91"/>
                    <a:pt x="6" y="98"/>
                    <a:pt x="15" y="98"/>
                  </a:cubicBezTo>
                  <a:cubicBezTo>
                    <a:pt x="23" y="98"/>
                    <a:pt x="30" y="91"/>
                    <a:pt x="30" y="83"/>
                  </a:cubicBezTo>
                  <a:cubicBezTo>
                    <a:pt x="30" y="79"/>
                    <a:pt x="28" y="76"/>
                    <a:pt x="26" y="73"/>
                  </a:cubicBezTo>
                  <a:cubicBezTo>
                    <a:pt x="34" y="62"/>
                    <a:pt x="34" y="62"/>
                    <a:pt x="34" y="62"/>
                  </a:cubicBezTo>
                  <a:cubicBezTo>
                    <a:pt x="36" y="63"/>
                    <a:pt x="39" y="64"/>
                    <a:pt x="41" y="64"/>
                  </a:cubicBezTo>
                  <a:cubicBezTo>
                    <a:pt x="46" y="64"/>
                    <a:pt x="51" y="61"/>
                    <a:pt x="53" y="57"/>
                  </a:cubicBezTo>
                  <a:cubicBezTo>
                    <a:pt x="64" y="64"/>
                    <a:pt x="64" y="64"/>
                    <a:pt x="64" y="64"/>
                  </a:cubicBezTo>
                  <a:cubicBezTo>
                    <a:pt x="64" y="65"/>
                    <a:pt x="64" y="66"/>
                    <a:pt x="64" y="68"/>
                  </a:cubicBezTo>
                  <a:cubicBezTo>
                    <a:pt x="64" y="76"/>
                    <a:pt x="70" y="83"/>
                    <a:pt x="79" y="83"/>
                  </a:cubicBezTo>
                  <a:cubicBezTo>
                    <a:pt x="87" y="83"/>
                    <a:pt x="94" y="76"/>
                    <a:pt x="94" y="68"/>
                  </a:cubicBezTo>
                  <a:cubicBezTo>
                    <a:pt x="94" y="63"/>
                    <a:pt x="91" y="58"/>
                    <a:pt x="88" y="56"/>
                  </a:cubicBezTo>
                  <a:cubicBezTo>
                    <a:pt x="106" y="28"/>
                    <a:pt x="106" y="28"/>
                    <a:pt x="106" y="28"/>
                  </a:cubicBezTo>
                  <a:cubicBezTo>
                    <a:pt x="108" y="29"/>
                    <a:pt x="110" y="30"/>
                    <a:pt x="113" y="30"/>
                  </a:cubicBezTo>
                  <a:cubicBezTo>
                    <a:pt x="121" y="30"/>
                    <a:pt x="128" y="23"/>
                    <a:pt x="128" y="15"/>
                  </a:cubicBezTo>
                  <a:cubicBezTo>
                    <a:pt x="128" y="7"/>
                    <a:pt x="121" y="0"/>
                    <a:pt x="113" y="0"/>
                  </a:cubicBezTo>
                  <a:close/>
                  <a:moveTo>
                    <a:pt x="15" y="90"/>
                  </a:moveTo>
                  <a:cubicBezTo>
                    <a:pt x="11" y="90"/>
                    <a:pt x="7" y="87"/>
                    <a:pt x="7" y="83"/>
                  </a:cubicBezTo>
                  <a:cubicBezTo>
                    <a:pt x="7" y="78"/>
                    <a:pt x="11" y="75"/>
                    <a:pt x="15" y="75"/>
                  </a:cubicBezTo>
                  <a:cubicBezTo>
                    <a:pt x="19" y="75"/>
                    <a:pt x="22" y="78"/>
                    <a:pt x="22" y="83"/>
                  </a:cubicBezTo>
                  <a:cubicBezTo>
                    <a:pt x="22" y="87"/>
                    <a:pt x="19" y="90"/>
                    <a:pt x="15" y="90"/>
                  </a:cubicBezTo>
                  <a:close/>
                  <a:moveTo>
                    <a:pt x="41" y="56"/>
                  </a:moveTo>
                  <a:cubicBezTo>
                    <a:pt x="37" y="56"/>
                    <a:pt x="34" y="53"/>
                    <a:pt x="34" y="49"/>
                  </a:cubicBezTo>
                  <a:cubicBezTo>
                    <a:pt x="34" y="45"/>
                    <a:pt x="37" y="41"/>
                    <a:pt x="41" y="41"/>
                  </a:cubicBezTo>
                  <a:cubicBezTo>
                    <a:pt x="45" y="41"/>
                    <a:pt x="49" y="45"/>
                    <a:pt x="49" y="49"/>
                  </a:cubicBezTo>
                  <a:cubicBezTo>
                    <a:pt x="49" y="53"/>
                    <a:pt x="45" y="56"/>
                    <a:pt x="41" y="56"/>
                  </a:cubicBezTo>
                  <a:close/>
                  <a:moveTo>
                    <a:pt x="79" y="75"/>
                  </a:moveTo>
                  <a:cubicBezTo>
                    <a:pt x="75" y="75"/>
                    <a:pt x="71" y="72"/>
                    <a:pt x="71" y="68"/>
                  </a:cubicBezTo>
                  <a:cubicBezTo>
                    <a:pt x="71" y="63"/>
                    <a:pt x="75" y="60"/>
                    <a:pt x="79" y="60"/>
                  </a:cubicBezTo>
                  <a:cubicBezTo>
                    <a:pt x="83" y="60"/>
                    <a:pt x="86" y="63"/>
                    <a:pt x="86" y="68"/>
                  </a:cubicBezTo>
                  <a:cubicBezTo>
                    <a:pt x="86" y="72"/>
                    <a:pt x="83" y="75"/>
                    <a:pt x="79" y="75"/>
                  </a:cubicBezTo>
                  <a:close/>
                  <a:moveTo>
                    <a:pt x="113" y="22"/>
                  </a:moveTo>
                  <a:cubicBezTo>
                    <a:pt x="108" y="22"/>
                    <a:pt x="105" y="19"/>
                    <a:pt x="105" y="15"/>
                  </a:cubicBezTo>
                  <a:cubicBezTo>
                    <a:pt x="105" y="11"/>
                    <a:pt x="108" y="7"/>
                    <a:pt x="113" y="7"/>
                  </a:cubicBezTo>
                  <a:cubicBezTo>
                    <a:pt x="117" y="7"/>
                    <a:pt x="120" y="11"/>
                    <a:pt x="120" y="15"/>
                  </a:cubicBezTo>
                  <a:cubicBezTo>
                    <a:pt x="120" y="19"/>
                    <a:pt x="117" y="22"/>
                    <a:pt x="113"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12" name="Content Placeholder 19"/>
          <p:cNvSpPr txBox="1">
            <a:spLocks/>
          </p:cNvSpPr>
          <p:nvPr/>
        </p:nvSpPr>
        <p:spPr>
          <a:xfrm>
            <a:off x="7666761" y="3215951"/>
            <a:ext cx="4096614" cy="659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1200" dirty="0"/>
              <a:t>Collective, open, and non - judgmental brainstorm to generate fresh and creative ideas. Which are later realized in CAD </a:t>
            </a:r>
            <a:endParaRPr lang="en-US" sz="1200" b="1" dirty="0">
              <a:latin typeface="Signika Negative" pitchFamily="2" charset="0"/>
            </a:endParaRPr>
          </a:p>
        </p:txBody>
      </p:sp>
      <p:sp>
        <p:nvSpPr>
          <p:cNvPr id="113" name="TextBox 112"/>
          <p:cNvSpPr txBox="1"/>
          <p:nvPr/>
        </p:nvSpPr>
        <p:spPr>
          <a:xfrm>
            <a:off x="4845184" y="3244849"/>
            <a:ext cx="2683564" cy="523220"/>
          </a:xfrm>
          <a:prstGeom prst="rect">
            <a:avLst/>
          </a:prstGeom>
          <a:noFill/>
        </p:spPr>
        <p:txBody>
          <a:bodyPr wrap="square" rtlCol="0">
            <a:spAutoFit/>
          </a:bodyPr>
          <a:lstStyle/>
          <a:p>
            <a:r>
              <a:rPr lang="id-ID" sz="2800" b="1" dirty="0">
                <a:latin typeface="+mj-lt"/>
              </a:rPr>
              <a:t>Development</a:t>
            </a:r>
            <a:endParaRPr lang="en-US" sz="2800" b="1" dirty="0">
              <a:latin typeface="+mj-lt"/>
            </a:endParaRPr>
          </a:p>
        </p:txBody>
      </p:sp>
      <p:cxnSp>
        <p:nvCxnSpPr>
          <p:cNvPr id="114" name="Straight Connector 113"/>
          <p:cNvCxnSpPr/>
          <p:nvPr/>
        </p:nvCxnSpPr>
        <p:spPr>
          <a:xfrm>
            <a:off x="7555129" y="3108204"/>
            <a:ext cx="0" cy="7798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Content Placeholder 19"/>
          <p:cNvSpPr txBox="1">
            <a:spLocks/>
          </p:cNvSpPr>
          <p:nvPr/>
        </p:nvSpPr>
        <p:spPr>
          <a:xfrm>
            <a:off x="8600319" y="2109410"/>
            <a:ext cx="2982081" cy="6593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1200" dirty="0"/>
              <a:t>Showcasing the concept and roadmap with clear representation of execution plan to achieve the desired output</a:t>
            </a:r>
          </a:p>
        </p:txBody>
      </p:sp>
      <p:sp>
        <p:nvSpPr>
          <p:cNvPr id="116" name="TextBox 115"/>
          <p:cNvSpPr txBox="1"/>
          <p:nvPr/>
        </p:nvSpPr>
        <p:spPr>
          <a:xfrm>
            <a:off x="6123130" y="2173933"/>
            <a:ext cx="2683564" cy="523220"/>
          </a:xfrm>
          <a:prstGeom prst="rect">
            <a:avLst/>
          </a:prstGeom>
          <a:noFill/>
        </p:spPr>
        <p:txBody>
          <a:bodyPr wrap="square" rtlCol="0">
            <a:spAutoFit/>
          </a:bodyPr>
          <a:lstStyle/>
          <a:p>
            <a:pPr algn="ctr"/>
            <a:r>
              <a:rPr lang="en-IN" sz="2800" b="1" dirty="0">
                <a:latin typeface="+mj-lt"/>
              </a:rPr>
              <a:t>Execution</a:t>
            </a:r>
            <a:endParaRPr lang="en-US" sz="2800" b="1" dirty="0">
              <a:latin typeface="+mj-lt"/>
            </a:endParaRPr>
          </a:p>
        </p:txBody>
      </p:sp>
      <p:cxnSp>
        <p:nvCxnSpPr>
          <p:cNvPr id="117" name="Straight Connector 116"/>
          <p:cNvCxnSpPr/>
          <p:nvPr/>
        </p:nvCxnSpPr>
        <p:spPr>
          <a:xfrm>
            <a:off x="8500560" y="2049163"/>
            <a:ext cx="0" cy="7798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1C19109-47C7-4179-BF40-7782C8286BAF}"/>
              </a:ext>
            </a:extLst>
          </p:cNvPr>
          <p:cNvSpPr txBox="1"/>
          <p:nvPr/>
        </p:nvSpPr>
        <p:spPr>
          <a:xfrm>
            <a:off x="4995820" y="694829"/>
            <a:ext cx="2189189" cy="523220"/>
          </a:xfrm>
          <a:prstGeom prst="rect">
            <a:avLst/>
          </a:prstGeom>
          <a:noFill/>
        </p:spPr>
        <p:txBody>
          <a:bodyPr wrap="none" rtlCol="0">
            <a:spAutoFit/>
          </a:bodyPr>
          <a:lstStyle/>
          <a:p>
            <a:pPr algn="ctr"/>
            <a:r>
              <a:rPr lang="id-ID" sz="2800" dirty="0">
                <a:latin typeface="+mj-lt"/>
              </a:rPr>
              <a:t>Our Process</a:t>
            </a:r>
          </a:p>
        </p:txBody>
      </p:sp>
      <p:grpSp>
        <p:nvGrpSpPr>
          <p:cNvPr id="93" name="Group 92">
            <a:extLst>
              <a:ext uri="{FF2B5EF4-FFF2-40B4-BE49-F238E27FC236}">
                <a16:creationId xmlns:a16="http://schemas.microsoft.com/office/drawing/2014/main" id="{4EB78ECD-DC04-4F15-88D2-96E4ABBAF393}"/>
              </a:ext>
            </a:extLst>
          </p:cNvPr>
          <p:cNvGrpSpPr/>
          <p:nvPr/>
        </p:nvGrpSpPr>
        <p:grpSpPr>
          <a:xfrm>
            <a:off x="5314502" y="271718"/>
            <a:ext cx="1425895" cy="1376617"/>
            <a:chOff x="5314502" y="537541"/>
            <a:chExt cx="1425895" cy="1376617"/>
          </a:xfrm>
        </p:grpSpPr>
        <p:grpSp>
          <p:nvGrpSpPr>
            <p:cNvPr id="94" name="Group 93">
              <a:extLst>
                <a:ext uri="{FF2B5EF4-FFF2-40B4-BE49-F238E27FC236}">
                  <a16:creationId xmlns:a16="http://schemas.microsoft.com/office/drawing/2014/main" id="{6A454700-3A04-4200-AA8D-F130F699B916}"/>
                </a:ext>
              </a:extLst>
            </p:cNvPr>
            <p:cNvGrpSpPr/>
            <p:nvPr/>
          </p:nvGrpSpPr>
          <p:grpSpPr>
            <a:xfrm>
              <a:off x="5314502" y="537541"/>
              <a:ext cx="616898" cy="398711"/>
              <a:chOff x="7324056" y="694593"/>
              <a:chExt cx="616898" cy="398711"/>
            </a:xfrm>
          </p:grpSpPr>
          <p:sp>
            <p:nvSpPr>
              <p:cNvPr id="102" name="Freeform 23">
                <a:extLst>
                  <a:ext uri="{FF2B5EF4-FFF2-40B4-BE49-F238E27FC236}">
                    <a16:creationId xmlns:a16="http://schemas.microsoft.com/office/drawing/2014/main" id="{FD8FC1EA-B0B2-4352-9D98-1E8D4D19566C}"/>
                  </a:ext>
                </a:extLst>
              </p:cNvPr>
              <p:cNvSpPr>
                <a:spLocks/>
              </p:cNvSpPr>
              <p:nvPr/>
            </p:nvSpPr>
            <p:spPr bwMode="auto">
              <a:xfrm>
                <a:off x="7398304" y="878370"/>
                <a:ext cx="257378" cy="214934"/>
              </a:xfrm>
              <a:custGeom>
                <a:avLst/>
                <a:gdLst>
                  <a:gd name="T0" fmla="*/ 570 w 570"/>
                  <a:gd name="T1" fmla="*/ 476 h 476"/>
                  <a:gd name="T2" fmla="*/ 30 w 570"/>
                  <a:gd name="T3" fmla="*/ 0 h 476"/>
                  <a:gd name="T4" fmla="*/ 0 w 570"/>
                  <a:gd name="T5" fmla="*/ 36 h 476"/>
                  <a:gd name="T6" fmla="*/ 499 w 570"/>
                  <a:gd name="T7" fmla="*/ 476 h 476"/>
                  <a:gd name="T8" fmla="*/ 570 w 570"/>
                  <a:gd name="T9" fmla="*/ 476 h 476"/>
                </a:gdLst>
                <a:ahLst/>
                <a:cxnLst>
                  <a:cxn ang="0">
                    <a:pos x="T0" y="T1"/>
                  </a:cxn>
                  <a:cxn ang="0">
                    <a:pos x="T2" y="T3"/>
                  </a:cxn>
                  <a:cxn ang="0">
                    <a:pos x="T4" y="T5"/>
                  </a:cxn>
                  <a:cxn ang="0">
                    <a:pos x="T6" y="T7"/>
                  </a:cxn>
                  <a:cxn ang="0">
                    <a:pos x="T8" y="T9"/>
                  </a:cxn>
                </a:cxnLst>
                <a:rect l="0" t="0" r="r" b="b"/>
                <a:pathLst>
                  <a:path w="570" h="476">
                    <a:moveTo>
                      <a:pt x="570" y="476"/>
                    </a:moveTo>
                    <a:lnTo>
                      <a:pt x="30" y="0"/>
                    </a:lnTo>
                    <a:lnTo>
                      <a:pt x="0" y="36"/>
                    </a:lnTo>
                    <a:lnTo>
                      <a:pt x="499" y="476"/>
                    </a:lnTo>
                    <a:lnTo>
                      <a:pt x="570" y="476"/>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25">
                <a:extLst>
                  <a:ext uri="{FF2B5EF4-FFF2-40B4-BE49-F238E27FC236}">
                    <a16:creationId xmlns:a16="http://schemas.microsoft.com/office/drawing/2014/main" id="{D5D91C4B-C49D-4DE5-A8BB-F961CE717EAC}"/>
                  </a:ext>
                </a:extLst>
              </p:cNvPr>
              <p:cNvSpPr>
                <a:spLocks/>
              </p:cNvSpPr>
              <p:nvPr/>
            </p:nvSpPr>
            <p:spPr bwMode="auto">
              <a:xfrm>
                <a:off x="7324056" y="694593"/>
                <a:ext cx="468248" cy="398710"/>
              </a:xfrm>
              <a:custGeom>
                <a:avLst/>
                <a:gdLst>
                  <a:gd name="T0" fmla="*/ 1037 w 1037"/>
                  <a:gd name="T1" fmla="*/ 883 h 883"/>
                  <a:gd name="T2" fmla="*/ 31 w 1037"/>
                  <a:gd name="T3" fmla="*/ 0 h 883"/>
                  <a:gd name="T4" fmla="*/ 0 w 1037"/>
                  <a:gd name="T5" fmla="*/ 35 h 883"/>
                  <a:gd name="T6" fmla="*/ 964 w 1037"/>
                  <a:gd name="T7" fmla="*/ 883 h 883"/>
                  <a:gd name="T8" fmla="*/ 1037 w 1037"/>
                  <a:gd name="T9" fmla="*/ 883 h 883"/>
                </a:gdLst>
                <a:ahLst/>
                <a:cxnLst>
                  <a:cxn ang="0">
                    <a:pos x="T0" y="T1"/>
                  </a:cxn>
                  <a:cxn ang="0">
                    <a:pos x="T2" y="T3"/>
                  </a:cxn>
                  <a:cxn ang="0">
                    <a:pos x="T4" y="T5"/>
                  </a:cxn>
                  <a:cxn ang="0">
                    <a:pos x="T6" y="T7"/>
                  </a:cxn>
                  <a:cxn ang="0">
                    <a:pos x="T8" y="T9"/>
                  </a:cxn>
                </a:cxnLst>
                <a:rect l="0" t="0" r="r" b="b"/>
                <a:pathLst>
                  <a:path w="1037" h="883">
                    <a:moveTo>
                      <a:pt x="1037" y="883"/>
                    </a:moveTo>
                    <a:lnTo>
                      <a:pt x="31" y="0"/>
                    </a:lnTo>
                    <a:lnTo>
                      <a:pt x="0" y="35"/>
                    </a:lnTo>
                    <a:lnTo>
                      <a:pt x="964" y="883"/>
                    </a:lnTo>
                    <a:lnTo>
                      <a:pt x="1037" y="883"/>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24">
                <a:extLst>
                  <a:ext uri="{FF2B5EF4-FFF2-40B4-BE49-F238E27FC236}">
                    <a16:creationId xmlns:a16="http://schemas.microsoft.com/office/drawing/2014/main" id="{AC1E27D9-6CE8-4E2F-8092-35E0E1282D73}"/>
                  </a:ext>
                </a:extLst>
              </p:cNvPr>
              <p:cNvSpPr>
                <a:spLocks/>
              </p:cNvSpPr>
              <p:nvPr/>
            </p:nvSpPr>
            <p:spPr bwMode="auto">
              <a:xfrm>
                <a:off x="7601146" y="806409"/>
                <a:ext cx="339808" cy="286894"/>
              </a:xfrm>
              <a:custGeom>
                <a:avLst/>
                <a:gdLst>
                  <a:gd name="T0" fmla="*/ 822 w 822"/>
                  <a:gd name="T1" fmla="*/ 694 h 694"/>
                  <a:gd name="T2" fmla="*/ 34 w 822"/>
                  <a:gd name="T3" fmla="*/ 0 h 694"/>
                  <a:gd name="T4" fmla="*/ 0 w 822"/>
                  <a:gd name="T5" fmla="*/ 36 h 694"/>
                  <a:gd name="T6" fmla="*/ 751 w 822"/>
                  <a:gd name="T7" fmla="*/ 694 h 694"/>
                  <a:gd name="T8" fmla="*/ 822 w 822"/>
                  <a:gd name="T9" fmla="*/ 694 h 694"/>
                </a:gdLst>
                <a:ahLst/>
                <a:cxnLst>
                  <a:cxn ang="0">
                    <a:pos x="T0" y="T1"/>
                  </a:cxn>
                  <a:cxn ang="0">
                    <a:pos x="T2" y="T3"/>
                  </a:cxn>
                  <a:cxn ang="0">
                    <a:pos x="T4" y="T5"/>
                  </a:cxn>
                  <a:cxn ang="0">
                    <a:pos x="T6" y="T7"/>
                  </a:cxn>
                  <a:cxn ang="0">
                    <a:pos x="T8" y="T9"/>
                  </a:cxn>
                </a:cxnLst>
                <a:rect l="0" t="0" r="r" b="b"/>
                <a:pathLst>
                  <a:path w="822" h="694">
                    <a:moveTo>
                      <a:pt x="822" y="694"/>
                    </a:moveTo>
                    <a:lnTo>
                      <a:pt x="34" y="0"/>
                    </a:lnTo>
                    <a:lnTo>
                      <a:pt x="0" y="36"/>
                    </a:lnTo>
                    <a:lnTo>
                      <a:pt x="751" y="694"/>
                    </a:lnTo>
                    <a:lnTo>
                      <a:pt x="822" y="694"/>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8" name="Group 97">
              <a:extLst>
                <a:ext uri="{FF2B5EF4-FFF2-40B4-BE49-F238E27FC236}">
                  <a16:creationId xmlns:a16="http://schemas.microsoft.com/office/drawing/2014/main" id="{5181097C-8293-4DED-9882-DD161C1F5A96}"/>
                </a:ext>
              </a:extLst>
            </p:cNvPr>
            <p:cNvGrpSpPr/>
            <p:nvPr/>
          </p:nvGrpSpPr>
          <p:grpSpPr>
            <a:xfrm>
              <a:off x="6261313" y="1506868"/>
              <a:ext cx="479084" cy="407290"/>
              <a:chOff x="8086770" y="1485428"/>
              <a:chExt cx="479084" cy="407290"/>
            </a:xfrm>
          </p:grpSpPr>
          <p:sp>
            <p:nvSpPr>
              <p:cNvPr id="99" name="Freeform 24">
                <a:extLst>
                  <a:ext uri="{FF2B5EF4-FFF2-40B4-BE49-F238E27FC236}">
                    <a16:creationId xmlns:a16="http://schemas.microsoft.com/office/drawing/2014/main" id="{F1FE315C-3F79-4B37-9F9C-4D9B7C11ECB8}"/>
                  </a:ext>
                </a:extLst>
              </p:cNvPr>
              <p:cNvSpPr>
                <a:spLocks/>
              </p:cNvSpPr>
              <p:nvPr/>
            </p:nvSpPr>
            <p:spPr bwMode="auto">
              <a:xfrm>
                <a:off x="8086770" y="1485428"/>
                <a:ext cx="479084" cy="407290"/>
              </a:xfrm>
              <a:custGeom>
                <a:avLst/>
                <a:gdLst>
                  <a:gd name="T0" fmla="*/ 0 w 1061"/>
                  <a:gd name="T1" fmla="*/ 0 h 902"/>
                  <a:gd name="T2" fmla="*/ 1028 w 1061"/>
                  <a:gd name="T3" fmla="*/ 902 h 902"/>
                  <a:gd name="T4" fmla="*/ 1061 w 1061"/>
                  <a:gd name="T5" fmla="*/ 866 h 902"/>
                  <a:gd name="T6" fmla="*/ 74 w 1061"/>
                  <a:gd name="T7" fmla="*/ 0 h 902"/>
                  <a:gd name="T8" fmla="*/ 0 w 1061"/>
                  <a:gd name="T9" fmla="*/ 0 h 902"/>
                </a:gdLst>
                <a:ahLst/>
                <a:cxnLst>
                  <a:cxn ang="0">
                    <a:pos x="T0" y="T1"/>
                  </a:cxn>
                  <a:cxn ang="0">
                    <a:pos x="T2" y="T3"/>
                  </a:cxn>
                  <a:cxn ang="0">
                    <a:pos x="T4" y="T5"/>
                  </a:cxn>
                  <a:cxn ang="0">
                    <a:pos x="T6" y="T7"/>
                  </a:cxn>
                  <a:cxn ang="0">
                    <a:pos x="T8" y="T9"/>
                  </a:cxn>
                </a:cxnLst>
                <a:rect l="0" t="0" r="r" b="b"/>
                <a:pathLst>
                  <a:path w="1061" h="902">
                    <a:moveTo>
                      <a:pt x="0" y="0"/>
                    </a:moveTo>
                    <a:lnTo>
                      <a:pt x="1028" y="902"/>
                    </a:lnTo>
                    <a:lnTo>
                      <a:pt x="1061" y="866"/>
                    </a:lnTo>
                    <a:lnTo>
                      <a:pt x="74" y="0"/>
                    </a:lnTo>
                    <a:lnTo>
                      <a:pt x="0" y="0"/>
                    </a:lnTo>
                    <a:close/>
                  </a:path>
                </a:pathLst>
              </a:custGeom>
              <a:solidFill>
                <a:schemeClr val="bg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6">
                <a:extLst>
                  <a:ext uri="{FF2B5EF4-FFF2-40B4-BE49-F238E27FC236}">
                    <a16:creationId xmlns:a16="http://schemas.microsoft.com/office/drawing/2014/main" id="{EF03713E-E839-48B1-8120-7CF5D767E155}"/>
                  </a:ext>
                </a:extLst>
              </p:cNvPr>
              <p:cNvSpPr>
                <a:spLocks/>
              </p:cNvSpPr>
              <p:nvPr/>
            </p:nvSpPr>
            <p:spPr bwMode="auto">
              <a:xfrm>
                <a:off x="8223390" y="1485428"/>
                <a:ext cx="267312" cy="223512"/>
              </a:xfrm>
              <a:custGeom>
                <a:avLst/>
                <a:gdLst>
                  <a:gd name="T0" fmla="*/ 0 w 592"/>
                  <a:gd name="T1" fmla="*/ 0 h 495"/>
                  <a:gd name="T2" fmla="*/ 561 w 592"/>
                  <a:gd name="T3" fmla="*/ 495 h 495"/>
                  <a:gd name="T4" fmla="*/ 592 w 592"/>
                  <a:gd name="T5" fmla="*/ 459 h 495"/>
                  <a:gd name="T6" fmla="*/ 71 w 592"/>
                  <a:gd name="T7" fmla="*/ 0 h 495"/>
                  <a:gd name="T8" fmla="*/ 0 w 592"/>
                  <a:gd name="T9" fmla="*/ 0 h 495"/>
                </a:gdLst>
                <a:ahLst/>
                <a:cxnLst>
                  <a:cxn ang="0">
                    <a:pos x="T0" y="T1"/>
                  </a:cxn>
                  <a:cxn ang="0">
                    <a:pos x="T2" y="T3"/>
                  </a:cxn>
                  <a:cxn ang="0">
                    <a:pos x="T4" y="T5"/>
                  </a:cxn>
                  <a:cxn ang="0">
                    <a:pos x="T6" y="T7"/>
                  </a:cxn>
                  <a:cxn ang="0">
                    <a:pos x="T8" y="T9"/>
                  </a:cxn>
                </a:cxnLst>
                <a:rect l="0" t="0" r="r" b="b"/>
                <a:pathLst>
                  <a:path w="592" h="495">
                    <a:moveTo>
                      <a:pt x="0" y="0"/>
                    </a:moveTo>
                    <a:lnTo>
                      <a:pt x="561" y="495"/>
                    </a:lnTo>
                    <a:lnTo>
                      <a:pt x="592" y="459"/>
                    </a:lnTo>
                    <a:lnTo>
                      <a:pt x="71" y="0"/>
                    </a:lnTo>
                    <a:lnTo>
                      <a:pt x="0" y="0"/>
                    </a:lnTo>
                    <a:close/>
                  </a:path>
                </a:pathLst>
              </a:custGeom>
              <a:solidFill>
                <a:schemeClr val="accent1">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8">
                <a:extLst>
                  <a:ext uri="{FF2B5EF4-FFF2-40B4-BE49-F238E27FC236}">
                    <a16:creationId xmlns:a16="http://schemas.microsoft.com/office/drawing/2014/main" id="{B94E076F-6B06-4EF9-A23B-852F23FE7EFF}"/>
                  </a:ext>
                </a:extLst>
              </p:cNvPr>
              <p:cNvSpPr>
                <a:spLocks/>
              </p:cNvSpPr>
              <p:nvPr/>
            </p:nvSpPr>
            <p:spPr bwMode="auto">
              <a:xfrm>
                <a:off x="8336518" y="1485428"/>
                <a:ext cx="171559" cy="139726"/>
              </a:xfrm>
              <a:custGeom>
                <a:avLst/>
                <a:gdLst>
                  <a:gd name="T0" fmla="*/ 0 w 415"/>
                  <a:gd name="T1" fmla="*/ 0 h 338"/>
                  <a:gd name="T2" fmla="*/ 384 w 415"/>
                  <a:gd name="T3" fmla="*/ 338 h 338"/>
                  <a:gd name="T4" fmla="*/ 415 w 415"/>
                  <a:gd name="T5" fmla="*/ 303 h 338"/>
                  <a:gd name="T6" fmla="*/ 71 w 415"/>
                  <a:gd name="T7" fmla="*/ 0 h 338"/>
                  <a:gd name="T8" fmla="*/ 0 w 415"/>
                  <a:gd name="T9" fmla="*/ 0 h 338"/>
                </a:gdLst>
                <a:ahLst/>
                <a:cxnLst>
                  <a:cxn ang="0">
                    <a:pos x="T0" y="T1"/>
                  </a:cxn>
                  <a:cxn ang="0">
                    <a:pos x="T2" y="T3"/>
                  </a:cxn>
                  <a:cxn ang="0">
                    <a:pos x="T4" y="T5"/>
                  </a:cxn>
                  <a:cxn ang="0">
                    <a:pos x="T6" y="T7"/>
                  </a:cxn>
                  <a:cxn ang="0">
                    <a:pos x="T8" y="T9"/>
                  </a:cxn>
                </a:cxnLst>
                <a:rect l="0" t="0" r="r" b="b"/>
                <a:pathLst>
                  <a:path w="415" h="338">
                    <a:moveTo>
                      <a:pt x="0" y="0"/>
                    </a:moveTo>
                    <a:lnTo>
                      <a:pt x="384" y="338"/>
                    </a:lnTo>
                    <a:lnTo>
                      <a:pt x="415" y="303"/>
                    </a:lnTo>
                    <a:lnTo>
                      <a:pt x="71" y="0"/>
                    </a:lnTo>
                    <a:lnTo>
                      <a:pt x="0" y="0"/>
                    </a:lnTo>
                    <a:close/>
                  </a:path>
                </a:pathLst>
              </a:custGeom>
              <a:solidFill>
                <a:schemeClr val="tx2">
                  <a:alpha val="5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300202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fade">
                                      <p:cBhvr>
                                        <p:cTn id="35" dur="500"/>
                                        <p:tgtEl>
                                          <p:spTgt spid="1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par>
                                <p:cTn id="52" presetID="10" presetClass="entr" presetSubtype="0"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fade">
                                      <p:cBhvr>
                                        <p:cTn id="57" dur="500"/>
                                        <p:tgtEl>
                                          <p:spTgt spid="1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3"/>
                                        </p:tgtEl>
                                        <p:attrNameLst>
                                          <p:attrName>style.visibility</p:attrName>
                                        </p:attrNameLst>
                                      </p:cBhvr>
                                      <p:to>
                                        <p:strVal val="visible"/>
                                      </p:to>
                                    </p:set>
                                    <p:animEffect transition="in" filter="fade">
                                      <p:cBhvr>
                                        <p:cTn id="60" dur="500"/>
                                        <p:tgtEl>
                                          <p:spTgt spid="113"/>
                                        </p:tgtEl>
                                      </p:cBhvr>
                                    </p:animEffect>
                                  </p:childTnLst>
                                </p:cTn>
                              </p:par>
                              <p:par>
                                <p:cTn id="61" presetID="10"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0" presetClass="entr" presetSubtype="0" fill="hold"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500"/>
                                        <p:tgtEl>
                                          <p:spTgt spid="117"/>
                                        </p:tgtEl>
                                      </p:cBhvr>
                                    </p:animEffect>
                                  </p:childTnLst>
                                </p:cTn>
                              </p:par>
                              <p:par>
                                <p:cTn id="73" presetID="2" presetClass="entr" presetSubtype="8"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anim calcmode="lin" valueType="num">
                                      <p:cBhvr additive="base">
                                        <p:cTn id="75" dur="500" fill="hold"/>
                                        <p:tgtEl>
                                          <p:spTgt spid="92"/>
                                        </p:tgtEl>
                                        <p:attrNameLst>
                                          <p:attrName>ppt_x</p:attrName>
                                        </p:attrNameLst>
                                      </p:cBhvr>
                                      <p:tavLst>
                                        <p:tav tm="0">
                                          <p:val>
                                            <p:strVal val="0-#ppt_w/2"/>
                                          </p:val>
                                        </p:tav>
                                        <p:tav tm="100000">
                                          <p:val>
                                            <p:strVal val="#ppt_x"/>
                                          </p:val>
                                        </p:tav>
                                      </p:tavLst>
                                    </p:anim>
                                    <p:anim calcmode="lin" valueType="num">
                                      <p:cBhvr additive="base">
                                        <p:cTn id="76" dur="500" fill="hold"/>
                                        <p:tgtEl>
                                          <p:spTgt spid="92"/>
                                        </p:tgtEl>
                                        <p:attrNameLst>
                                          <p:attrName>ppt_y</p:attrName>
                                        </p:attrNameLst>
                                      </p:cBhvr>
                                      <p:tavLst>
                                        <p:tav tm="0">
                                          <p:val>
                                            <p:strVal val="#ppt_y"/>
                                          </p:val>
                                        </p:tav>
                                        <p:tav tm="100000">
                                          <p:val>
                                            <p:strVal val="#ppt_y"/>
                                          </p:val>
                                        </p:tav>
                                      </p:tavLst>
                                    </p:anim>
                                  </p:childTnLst>
                                </p:cTn>
                              </p:par>
                              <p:par>
                                <p:cTn id="77" presetID="16" presetClass="entr" presetSubtype="42" fill="hold"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barn(outHorizontal)">
                                      <p:cBhvr>
                                        <p:cTn id="7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62" grpId="0"/>
      <p:bldP spid="63" grpId="0"/>
      <p:bldP spid="68" grpId="0"/>
      <p:bldP spid="69" grpId="0"/>
      <p:bldP spid="112" grpId="0"/>
      <p:bldP spid="113" grpId="0"/>
      <p:bldP spid="115" grpId="0"/>
      <p:bldP spid="116" grpId="0"/>
      <p:bldP spid="92" grpId="0"/>
    </p:bldLst>
  </p:timing>
</p:sld>
</file>

<file path=ppt/theme/theme1.xml><?xml version="1.0" encoding="utf-8"?>
<a:theme xmlns:a="http://schemas.openxmlformats.org/drawingml/2006/main" name="Office Theme">
  <a:themeElements>
    <a:clrScheme name="Toolabs">
      <a:dk1>
        <a:srgbClr val="0A0A0A"/>
      </a:dk1>
      <a:lt1>
        <a:srgbClr val="FFFFFF"/>
      </a:lt1>
      <a:dk2>
        <a:srgbClr val="878787"/>
      </a:dk2>
      <a:lt2>
        <a:srgbClr val="D8D8D8"/>
      </a:lt2>
      <a:accent1>
        <a:srgbClr val="0A91A0"/>
      </a:accent1>
      <a:accent2>
        <a:srgbClr val="727376"/>
      </a:accent2>
      <a:accent3>
        <a:srgbClr val="7F7F7F"/>
      </a:accent3>
      <a:accent4>
        <a:srgbClr val="CFCFCD"/>
      </a:accent4>
      <a:accent5>
        <a:srgbClr val="4E647F"/>
      </a:accent5>
      <a:accent6>
        <a:srgbClr val="00B0F0"/>
      </a:accent6>
      <a:hlink>
        <a:srgbClr val="0563C1"/>
      </a:hlink>
      <a:folHlink>
        <a:srgbClr val="954F72"/>
      </a:folHlink>
    </a:clrScheme>
    <a:fontScheme name="Custom 3">
      <a:majorFont>
        <a:latin typeface="Ralewa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29004</TotalTime>
  <Words>1008</Words>
  <Application>Microsoft Office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Adobe Fan Heiti Std B</vt:lpstr>
      <vt:lpstr>Arial</vt:lpstr>
      <vt:lpstr>AvenirLTPro-Black</vt:lpstr>
      <vt:lpstr>AvenirLTPro-Book</vt:lpstr>
      <vt:lpstr>AvenirNext LT Pro Bold</vt:lpstr>
      <vt:lpstr>Calibri</vt:lpstr>
      <vt:lpstr>Calibri Light</vt:lpstr>
      <vt:lpstr>Raleway</vt:lpstr>
      <vt:lpstr>Signika Negative</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Muse</dc:creator>
  <cp:lastModifiedBy>Chetan Somashekar</cp:lastModifiedBy>
  <cp:revision>1105</cp:revision>
  <dcterms:created xsi:type="dcterms:W3CDTF">2014-09-04T16:22:19Z</dcterms:created>
  <dcterms:modified xsi:type="dcterms:W3CDTF">2024-02-21T16:55:35Z</dcterms:modified>
</cp:coreProperties>
</file>